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30"/>
  </p:handoutMasterIdLst>
  <p:sldIdLst>
    <p:sldId id="310" r:id="rId4"/>
    <p:sldId id="264" r:id="rId5"/>
    <p:sldId id="262" r:id="rId6"/>
    <p:sldId id="315" r:id="rId7"/>
    <p:sldId id="316" r:id="rId8"/>
    <p:sldId id="268" r:id="rId9"/>
    <p:sldId id="317" r:id="rId10"/>
    <p:sldId id="318" r:id="rId11"/>
    <p:sldId id="322" r:id="rId12"/>
    <p:sldId id="320" r:id="rId13"/>
    <p:sldId id="323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19" r:id="rId24"/>
    <p:sldId id="335" r:id="rId25"/>
    <p:sldId id="341" r:id="rId26"/>
    <p:sldId id="353" r:id="rId27"/>
    <p:sldId id="336" r:id="rId28"/>
    <p:sldId id="340" r:id="rId29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0" autoAdjust="0"/>
    <p:restoredTop sz="94660"/>
  </p:normalViewPr>
  <p:slideViewPr>
    <p:cSldViewPr snapToGrid="0">
      <p:cViewPr varScale="1">
        <p:scale>
          <a:sx n="73" d="100"/>
          <a:sy n="73" d="100"/>
        </p:scale>
        <p:origin x="594" y="78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2020-01-28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846249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5893373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387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1" r:id="rId4"/>
    <p:sldLayoutId id="2147483736" r:id="rId5"/>
    <p:sldLayoutId id="2147483737" r:id="rId6"/>
    <p:sldLayoutId id="2147483740" r:id="rId7"/>
    <p:sldLayoutId id="2147483739" r:id="rId8"/>
    <p:sldLayoutId id="2147483744" r:id="rId9"/>
    <p:sldLayoutId id="2147483745" r:id="rId10"/>
    <p:sldLayoutId id="2147483748" r:id="rId11"/>
    <p:sldLayoutId id="2147483749" r:id="rId12"/>
    <p:sldLayoutId id="2147483750" r:id="rId13"/>
    <p:sldLayoutId id="2147483752" r:id="rId1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53" r:id="rId2"/>
    <p:sldLayoutId id="2147483755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82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18977" y="806006"/>
            <a:ext cx="6686698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5400" b="1" dirty="0" smtClean="0">
                <a:solidFill>
                  <a:schemeClr val="bg1"/>
                </a:solidFill>
                <a:cs typeface="Arial" pitchFamily="34" charset="0"/>
              </a:rPr>
              <a:t>EduEasy</a:t>
            </a:r>
            <a:endParaRPr lang="en-US" altLang="ko-KR" sz="5400" b="1" dirty="0">
              <a:solidFill>
                <a:schemeClr val="bg1"/>
              </a:solidFill>
              <a:cs typeface="Arial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Smart Learning Assistant System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5011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16806" y="497421"/>
            <a:ext cx="9320511" cy="70234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/>
              <a:t>Research </a:t>
            </a:r>
            <a:r>
              <a:rPr lang="en-US" sz="3600" b="1" dirty="0"/>
              <a:t>d</a:t>
            </a:r>
            <a:r>
              <a:rPr lang="en-US" sz="3600" b="1" dirty="0" smtClean="0"/>
              <a:t>one on Note Taker Component</a:t>
            </a:r>
            <a:endParaRPr lang="en-US" sz="3600" b="1" dirty="0"/>
          </a:p>
        </p:txBody>
      </p:sp>
      <p:grpSp>
        <p:nvGrpSpPr>
          <p:cNvPr id="10" name="그룹 31">
            <a:extLst>
              <a:ext uri="{FF2B5EF4-FFF2-40B4-BE49-F238E27FC236}">
                <a16:creationId xmlns:a16="http://schemas.microsoft.com/office/drawing/2014/main" id="{B1AB110F-C19E-49A1-9990-C6EFF21F862D}"/>
              </a:ext>
            </a:extLst>
          </p:cNvPr>
          <p:cNvGrpSpPr/>
          <p:nvPr/>
        </p:nvGrpSpPr>
        <p:grpSpPr>
          <a:xfrm>
            <a:off x="331111" y="235626"/>
            <a:ext cx="1198209" cy="1225930"/>
            <a:chOff x="9087273" y="2875432"/>
            <a:chExt cx="2303626" cy="2356921"/>
          </a:xfrm>
          <a:solidFill>
            <a:schemeClr val="accent1"/>
          </a:solidFill>
        </p:grpSpPr>
        <p:sp>
          <p:nvSpPr>
            <p:cNvPr id="11" name="Rounded Rectangle 7">
              <a:extLst>
                <a:ext uri="{FF2B5EF4-FFF2-40B4-BE49-F238E27FC236}">
                  <a16:creationId xmlns:a16="http://schemas.microsoft.com/office/drawing/2014/main" id="{ED79C94B-F5E6-4C8F-9CC8-DE165AF3393E}"/>
                </a:ext>
              </a:extLst>
            </p:cNvPr>
            <p:cNvSpPr/>
            <p:nvPr/>
          </p:nvSpPr>
          <p:spPr>
            <a:xfrm>
              <a:off x="10019157" y="4810446"/>
              <a:ext cx="433068" cy="740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2" name="Rounded Rectangle 8">
              <a:extLst>
                <a:ext uri="{FF2B5EF4-FFF2-40B4-BE49-F238E27FC236}">
                  <a16:creationId xmlns:a16="http://schemas.microsoft.com/office/drawing/2014/main" id="{71948C04-FE7E-480A-A46B-4BB47581CA8F}"/>
                </a:ext>
              </a:extLst>
            </p:cNvPr>
            <p:cNvSpPr/>
            <p:nvPr/>
          </p:nvSpPr>
          <p:spPr>
            <a:xfrm>
              <a:off x="10019157" y="4908581"/>
              <a:ext cx="433068" cy="740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3" name="Rounded Rectangle 9">
              <a:extLst>
                <a:ext uri="{FF2B5EF4-FFF2-40B4-BE49-F238E27FC236}">
                  <a16:creationId xmlns:a16="http://schemas.microsoft.com/office/drawing/2014/main" id="{8883EC48-3CD4-4E99-8C2D-6ABAE6959FD1}"/>
                </a:ext>
              </a:extLst>
            </p:cNvPr>
            <p:cNvSpPr/>
            <p:nvPr/>
          </p:nvSpPr>
          <p:spPr>
            <a:xfrm>
              <a:off x="10019157" y="5006715"/>
              <a:ext cx="433068" cy="740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4" name="Chord 8">
              <a:extLst>
                <a:ext uri="{FF2B5EF4-FFF2-40B4-BE49-F238E27FC236}">
                  <a16:creationId xmlns:a16="http://schemas.microsoft.com/office/drawing/2014/main" id="{B4467C2B-4573-414A-96F4-E8B5DE36CED0}"/>
                </a:ext>
              </a:extLst>
            </p:cNvPr>
            <p:cNvSpPr/>
            <p:nvPr/>
          </p:nvSpPr>
          <p:spPr>
            <a:xfrm rot="19366553">
              <a:off x="10104241" y="5001620"/>
              <a:ext cx="279977" cy="230733"/>
            </a:xfrm>
            <a:custGeom>
              <a:avLst/>
              <a:gdLst/>
              <a:ahLst/>
              <a:cxnLst/>
              <a:rect l="l" t="t" r="r" b="b"/>
              <a:pathLst>
                <a:path w="808567" h="666352">
                  <a:moveTo>
                    <a:pt x="11238" y="0"/>
                  </a:moveTo>
                  <a:lnTo>
                    <a:pt x="808567" y="605735"/>
                  </a:lnTo>
                  <a:cubicBezTo>
                    <a:pt x="631295" y="696452"/>
                    <a:pt x="413578" y="686352"/>
                    <a:pt x="241904" y="568647"/>
                  </a:cubicBezTo>
                  <a:cubicBezTo>
                    <a:pt x="54716" y="440307"/>
                    <a:pt x="-32876" y="214793"/>
                    <a:pt x="1123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70965E12-31BD-4C6B-9A46-BE1F29D78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5953" y="3562517"/>
              <a:ext cx="1039477" cy="1222505"/>
            </a:xfrm>
            <a:custGeom>
              <a:avLst/>
              <a:gdLst>
                <a:gd name="T0" fmla="*/ 1239 w 2141"/>
                <a:gd name="T1" fmla="*/ 16 h 2665"/>
                <a:gd name="T2" fmla="*/ 1465 w 2141"/>
                <a:gd name="T3" fmla="*/ 82 h 2665"/>
                <a:gd name="T4" fmla="*/ 1673 w 2141"/>
                <a:gd name="T5" fmla="*/ 194 h 2665"/>
                <a:gd name="T6" fmla="*/ 1855 w 2141"/>
                <a:gd name="T7" fmla="*/ 349 h 2665"/>
                <a:gd name="T8" fmla="*/ 2000 w 2141"/>
                <a:gd name="T9" fmla="*/ 546 h 2665"/>
                <a:gd name="T10" fmla="*/ 2099 w 2141"/>
                <a:gd name="T11" fmla="*/ 777 h 2665"/>
                <a:gd name="T12" fmla="*/ 2141 w 2141"/>
                <a:gd name="T13" fmla="*/ 1039 h 2665"/>
                <a:gd name="T14" fmla="*/ 2119 w 2141"/>
                <a:gd name="T15" fmla="*/ 1331 h 2665"/>
                <a:gd name="T16" fmla="*/ 2051 w 2141"/>
                <a:gd name="T17" fmla="*/ 1562 h 2665"/>
                <a:gd name="T18" fmla="*/ 1959 w 2141"/>
                <a:gd name="T19" fmla="*/ 1722 h 2665"/>
                <a:gd name="T20" fmla="*/ 1853 w 2141"/>
                <a:gd name="T21" fmla="*/ 1859 h 2665"/>
                <a:gd name="T22" fmla="*/ 1743 w 2141"/>
                <a:gd name="T23" fmla="*/ 1990 h 2665"/>
                <a:gd name="T24" fmla="*/ 1644 w 2141"/>
                <a:gd name="T25" fmla="*/ 2133 h 2665"/>
                <a:gd name="T26" fmla="*/ 1578 w 2141"/>
                <a:gd name="T27" fmla="*/ 2265 h 2665"/>
                <a:gd name="T28" fmla="*/ 1542 w 2141"/>
                <a:gd name="T29" fmla="*/ 2384 h 2665"/>
                <a:gd name="T30" fmla="*/ 1535 w 2141"/>
                <a:gd name="T31" fmla="*/ 2512 h 2665"/>
                <a:gd name="T32" fmla="*/ 1495 w 2141"/>
                <a:gd name="T33" fmla="*/ 2608 h 2665"/>
                <a:gd name="T34" fmla="*/ 1430 w 2141"/>
                <a:gd name="T35" fmla="*/ 2661 h 2665"/>
                <a:gd name="T36" fmla="*/ 1302 w 2141"/>
                <a:gd name="T37" fmla="*/ 2665 h 2665"/>
                <a:gd name="T38" fmla="*/ 1103 w 2141"/>
                <a:gd name="T39" fmla="*/ 2664 h 2665"/>
                <a:gd name="T40" fmla="*/ 893 w 2141"/>
                <a:gd name="T41" fmla="*/ 2664 h 2665"/>
                <a:gd name="T42" fmla="*/ 736 w 2141"/>
                <a:gd name="T43" fmla="*/ 2664 h 2665"/>
                <a:gd name="T44" fmla="*/ 668 w 2141"/>
                <a:gd name="T45" fmla="*/ 2629 h 2665"/>
                <a:gd name="T46" fmla="*/ 633 w 2141"/>
                <a:gd name="T47" fmla="*/ 2573 h 2665"/>
                <a:gd name="T48" fmla="*/ 621 w 2141"/>
                <a:gd name="T49" fmla="*/ 2514 h 2665"/>
                <a:gd name="T50" fmla="*/ 621 w 2141"/>
                <a:gd name="T51" fmla="*/ 2441 h 2665"/>
                <a:gd name="T52" fmla="*/ 615 w 2141"/>
                <a:gd name="T53" fmla="*/ 2358 h 2665"/>
                <a:gd name="T54" fmla="*/ 589 w 2141"/>
                <a:gd name="T55" fmla="*/ 2258 h 2665"/>
                <a:gd name="T56" fmla="*/ 522 w 2141"/>
                <a:gd name="T57" fmla="*/ 2136 h 2665"/>
                <a:gd name="T58" fmla="*/ 429 w 2141"/>
                <a:gd name="T59" fmla="*/ 2015 h 2665"/>
                <a:gd name="T60" fmla="*/ 351 w 2141"/>
                <a:gd name="T61" fmla="*/ 1917 h 2665"/>
                <a:gd name="T62" fmla="*/ 250 w 2141"/>
                <a:gd name="T63" fmla="*/ 1794 h 2665"/>
                <a:gd name="T64" fmla="*/ 145 w 2141"/>
                <a:gd name="T65" fmla="*/ 1641 h 2665"/>
                <a:gd name="T66" fmla="*/ 58 w 2141"/>
                <a:gd name="T67" fmla="*/ 1458 h 2665"/>
                <a:gd name="T68" fmla="*/ 6 w 2141"/>
                <a:gd name="T69" fmla="*/ 1244 h 2665"/>
                <a:gd name="T70" fmla="*/ 7 w 2141"/>
                <a:gd name="T71" fmla="*/ 988 h 2665"/>
                <a:gd name="T72" fmla="*/ 58 w 2141"/>
                <a:gd name="T73" fmla="*/ 742 h 2665"/>
                <a:gd name="T74" fmla="*/ 145 w 2141"/>
                <a:gd name="T75" fmla="*/ 540 h 2665"/>
                <a:gd name="T76" fmla="*/ 260 w 2141"/>
                <a:gd name="T77" fmla="*/ 376 h 2665"/>
                <a:gd name="T78" fmla="*/ 394 w 2141"/>
                <a:gd name="T79" fmla="*/ 249 h 2665"/>
                <a:gd name="T80" fmla="*/ 537 w 2141"/>
                <a:gd name="T81" fmla="*/ 152 h 2665"/>
                <a:gd name="T82" fmla="*/ 679 w 2141"/>
                <a:gd name="T83" fmla="*/ 83 h 2665"/>
                <a:gd name="T84" fmla="*/ 813 w 2141"/>
                <a:gd name="T85" fmla="*/ 37 h 2665"/>
                <a:gd name="T86" fmla="*/ 928 w 2141"/>
                <a:gd name="T87" fmla="*/ 9 h 2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1" h="2665">
                  <a:moveTo>
                    <a:pt x="1084" y="0"/>
                  </a:moveTo>
                  <a:lnTo>
                    <a:pt x="1162" y="6"/>
                  </a:lnTo>
                  <a:lnTo>
                    <a:pt x="1239" y="16"/>
                  </a:lnTo>
                  <a:lnTo>
                    <a:pt x="1316" y="32"/>
                  </a:lnTo>
                  <a:lnTo>
                    <a:pt x="1391" y="54"/>
                  </a:lnTo>
                  <a:lnTo>
                    <a:pt x="1465" y="82"/>
                  </a:lnTo>
                  <a:lnTo>
                    <a:pt x="1537" y="114"/>
                  </a:lnTo>
                  <a:lnTo>
                    <a:pt x="1606" y="152"/>
                  </a:lnTo>
                  <a:lnTo>
                    <a:pt x="1673" y="194"/>
                  </a:lnTo>
                  <a:lnTo>
                    <a:pt x="1737" y="242"/>
                  </a:lnTo>
                  <a:lnTo>
                    <a:pt x="1798" y="293"/>
                  </a:lnTo>
                  <a:lnTo>
                    <a:pt x="1855" y="349"/>
                  </a:lnTo>
                  <a:lnTo>
                    <a:pt x="1907" y="410"/>
                  </a:lnTo>
                  <a:lnTo>
                    <a:pt x="1956" y="476"/>
                  </a:lnTo>
                  <a:lnTo>
                    <a:pt x="2000" y="546"/>
                  </a:lnTo>
                  <a:lnTo>
                    <a:pt x="2038" y="618"/>
                  </a:lnTo>
                  <a:lnTo>
                    <a:pt x="2071" y="696"/>
                  </a:lnTo>
                  <a:lnTo>
                    <a:pt x="2099" y="777"/>
                  </a:lnTo>
                  <a:lnTo>
                    <a:pt x="2119" y="861"/>
                  </a:lnTo>
                  <a:lnTo>
                    <a:pt x="2134" y="949"/>
                  </a:lnTo>
                  <a:lnTo>
                    <a:pt x="2141" y="1039"/>
                  </a:lnTo>
                  <a:lnTo>
                    <a:pt x="2141" y="1133"/>
                  </a:lnTo>
                  <a:lnTo>
                    <a:pt x="2135" y="1231"/>
                  </a:lnTo>
                  <a:lnTo>
                    <a:pt x="2119" y="1331"/>
                  </a:lnTo>
                  <a:lnTo>
                    <a:pt x="2096" y="1433"/>
                  </a:lnTo>
                  <a:lnTo>
                    <a:pt x="2076" y="1500"/>
                  </a:lnTo>
                  <a:lnTo>
                    <a:pt x="2051" y="1562"/>
                  </a:lnTo>
                  <a:lnTo>
                    <a:pt x="2023" y="1619"/>
                  </a:lnTo>
                  <a:lnTo>
                    <a:pt x="1993" y="1672"/>
                  </a:lnTo>
                  <a:lnTo>
                    <a:pt x="1959" y="1722"/>
                  </a:lnTo>
                  <a:lnTo>
                    <a:pt x="1926" y="1769"/>
                  </a:lnTo>
                  <a:lnTo>
                    <a:pt x="1889" y="1816"/>
                  </a:lnTo>
                  <a:lnTo>
                    <a:pt x="1853" y="1859"/>
                  </a:lnTo>
                  <a:lnTo>
                    <a:pt x="1815" y="1903"/>
                  </a:lnTo>
                  <a:lnTo>
                    <a:pt x="1779" y="1945"/>
                  </a:lnTo>
                  <a:lnTo>
                    <a:pt x="1743" y="1990"/>
                  </a:lnTo>
                  <a:lnTo>
                    <a:pt x="1708" y="2035"/>
                  </a:lnTo>
                  <a:lnTo>
                    <a:pt x="1676" y="2082"/>
                  </a:lnTo>
                  <a:lnTo>
                    <a:pt x="1644" y="2133"/>
                  </a:lnTo>
                  <a:lnTo>
                    <a:pt x="1616" y="2185"/>
                  </a:lnTo>
                  <a:lnTo>
                    <a:pt x="1597" y="2226"/>
                  </a:lnTo>
                  <a:lnTo>
                    <a:pt x="1578" y="2265"/>
                  </a:lnTo>
                  <a:lnTo>
                    <a:pt x="1564" y="2304"/>
                  </a:lnTo>
                  <a:lnTo>
                    <a:pt x="1551" y="2344"/>
                  </a:lnTo>
                  <a:lnTo>
                    <a:pt x="1542" y="2384"/>
                  </a:lnTo>
                  <a:lnTo>
                    <a:pt x="1536" y="2428"/>
                  </a:lnTo>
                  <a:lnTo>
                    <a:pt x="1536" y="2473"/>
                  </a:lnTo>
                  <a:lnTo>
                    <a:pt x="1535" y="2512"/>
                  </a:lnTo>
                  <a:lnTo>
                    <a:pt x="1526" y="2549"/>
                  </a:lnTo>
                  <a:lnTo>
                    <a:pt x="1513" y="2581"/>
                  </a:lnTo>
                  <a:lnTo>
                    <a:pt x="1495" y="2608"/>
                  </a:lnTo>
                  <a:lnTo>
                    <a:pt x="1475" y="2632"/>
                  </a:lnTo>
                  <a:lnTo>
                    <a:pt x="1453" y="2649"/>
                  </a:lnTo>
                  <a:lnTo>
                    <a:pt x="1430" y="2661"/>
                  </a:lnTo>
                  <a:lnTo>
                    <a:pt x="1408" y="2665"/>
                  </a:lnTo>
                  <a:lnTo>
                    <a:pt x="1359" y="2665"/>
                  </a:lnTo>
                  <a:lnTo>
                    <a:pt x="1302" y="2665"/>
                  </a:lnTo>
                  <a:lnTo>
                    <a:pt x="1239" y="2665"/>
                  </a:lnTo>
                  <a:lnTo>
                    <a:pt x="1172" y="2665"/>
                  </a:lnTo>
                  <a:lnTo>
                    <a:pt x="1103" y="2664"/>
                  </a:lnTo>
                  <a:lnTo>
                    <a:pt x="1031" y="2664"/>
                  </a:lnTo>
                  <a:lnTo>
                    <a:pt x="961" y="2664"/>
                  </a:lnTo>
                  <a:lnTo>
                    <a:pt x="893" y="2664"/>
                  </a:lnTo>
                  <a:lnTo>
                    <a:pt x="828" y="2664"/>
                  </a:lnTo>
                  <a:lnTo>
                    <a:pt x="768" y="2665"/>
                  </a:lnTo>
                  <a:lnTo>
                    <a:pt x="736" y="2664"/>
                  </a:lnTo>
                  <a:lnTo>
                    <a:pt x="708" y="2656"/>
                  </a:lnTo>
                  <a:lnTo>
                    <a:pt x="687" y="2645"/>
                  </a:lnTo>
                  <a:lnTo>
                    <a:pt x="668" y="2629"/>
                  </a:lnTo>
                  <a:lnTo>
                    <a:pt x="652" y="2611"/>
                  </a:lnTo>
                  <a:lnTo>
                    <a:pt x="640" y="2592"/>
                  </a:lnTo>
                  <a:lnTo>
                    <a:pt x="633" y="2573"/>
                  </a:lnTo>
                  <a:lnTo>
                    <a:pt x="627" y="2554"/>
                  </a:lnTo>
                  <a:lnTo>
                    <a:pt x="624" y="2537"/>
                  </a:lnTo>
                  <a:lnTo>
                    <a:pt x="621" y="2514"/>
                  </a:lnTo>
                  <a:lnTo>
                    <a:pt x="621" y="2490"/>
                  </a:lnTo>
                  <a:lnTo>
                    <a:pt x="621" y="2467"/>
                  </a:lnTo>
                  <a:lnTo>
                    <a:pt x="621" y="2441"/>
                  </a:lnTo>
                  <a:lnTo>
                    <a:pt x="621" y="2415"/>
                  </a:lnTo>
                  <a:lnTo>
                    <a:pt x="620" y="2387"/>
                  </a:lnTo>
                  <a:lnTo>
                    <a:pt x="615" y="2358"/>
                  </a:lnTo>
                  <a:lnTo>
                    <a:pt x="609" y="2326"/>
                  </a:lnTo>
                  <a:lnTo>
                    <a:pt x="601" y="2293"/>
                  </a:lnTo>
                  <a:lnTo>
                    <a:pt x="589" y="2258"/>
                  </a:lnTo>
                  <a:lnTo>
                    <a:pt x="572" y="2220"/>
                  </a:lnTo>
                  <a:lnTo>
                    <a:pt x="550" y="2179"/>
                  </a:lnTo>
                  <a:lnTo>
                    <a:pt x="522" y="2136"/>
                  </a:lnTo>
                  <a:lnTo>
                    <a:pt x="489" y="2090"/>
                  </a:lnTo>
                  <a:lnTo>
                    <a:pt x="448" y="2041"/>
                  </a:lnTo>
                  <a:lnTo>
                    <a:pt x="429" y="2015"/>
                  </a:lnTo>
                  <a:lnTo>
                    <a:pt x="407" y="1984"/>
                  </a:lnTo>
                  <a:lnTo>
                    <a:pt x="380" y="1952"/>
                  </a:lnTo>
                  <a:lnTo>
                    <a:pt x="351" y="1917"/>
                  </a:lnTo>
                  <a:lnTo>
                    <a:pt x="319" y="1878"/>
                  </a:lnTo>
                  <a:lnTo>
                    <a:pt x="285" y="1837"/>
                  </a:lnTo>
                  <a:lnTo>
                    <a:pt x="250" y="1794"/>
                  </a:lnTo>
                  <a:lnTo>
                    <a:pt x="214" y="1746"/>
                  </a:lnTo>
                  <a:lnTo>
                    <a:pt x="179" y="1695"/>
                  </a:lnTo>
                  <a:lnTo>
                    <a:pt x="145" y="1641"/>
                  </a:lnTo>
                  <a:lnTo>
                    <a:pt x="113" y="1583"/>
                  </a:lnTo>
                  <a:lnTo>
                    <a:pt x="84" y="1523"/>
                  </a:lnTo>
                  <a:lnTo>
                    <a:pt x="58" y="1458"/>
                  </a:lnTo>
                  <a:lnTo>
                    <a:pt x="36" y="1391"/>
                  </a:lnTo>
                  <a:lnTo>
                    <a:pt x="19" y="1318"/>
                  </a:lnTo>
                  <a:lnTo>
                    <a:pt x="6" y="1244"/>
                  </a:lnTo>
                  <a:lnTo>
                    <a:pt x="0" y="1164"/>
                  </a:lnTo>
                  <a:lnTo>
                    <a:pt x="0" y="1081"/>
                  </a:lnTo>
                  <a:lnTo>
                    <a:pt x="7" y="988"/>
                  </a:lnTo>
                  <a:lnTo>
                    <a:pt x="19" y="901"/>
                  </a:lnTo>
                  <a:lnTo>
                    <a:pt x="36" y="819"/>
                  </a:lnTo>
                  <a:lnTo>
                    <a:pt x="58" y="742"/>
                  </a:lnTo>
                  <a:lnTo>
                    <a:pt x="83" y="669"/>
                  </a:lnTo>
                  <a:lnTo>
                    <a:pt x="112" y="602"/>
                  </a:lnTo>
                  <a:lnTo>
                    <a:pt x="145" y="540"/>
                  </a:lnTo>
                  <a:lnTo>
                    <a:pt x="180" y="480"/>
                  </a:lnTo>
                  <a:lnTo>
                    <a:pt x="220" y="426"/>
                  </a:lnTo>
                  <a:lnTo>
                    <a:pt x="260" y="376"/>
                  </a:lnTo>
                  <a:lnTo>
                    <a:pt x="304" y="330"/>
                  </a:lnTo>
                  <a:lnTo>
                    <a:pt x="348" y="287"/>
                  </a:lnTo>
                  <a:lnTo>
                    <a:pt x="394" y="249"/>
                  </a:lnTo>
                  <a:lnTo>
                    <a:pt x="441" y="213"/>
                  </a:lnTo>
                  <a:lnTo>
                    <a:pt x="489" y="181"/>
                  </a:lnTo>
                  <a:lnTo>
                    <a:pt x="537" y="152"/>
                  </a:lnTo>
                  <a:lnTo>
                    <a:pt x="585" y="125"/>
                  </a:lnTo>
                  <a:lnTo>
                    <a:pt x="633" y="104"/>
                  </a:lnTo>
                  <a:lnTo>
                    <a:pt x="679" y="83"/>
                  </a:lnTo>
                  <a:lnTo>
                    <a:pt x="726" y="64"/>
                  </a:lnTo>
                  <a:lnTo>
                    <a:pt x="769" y="50"/>
                  </a:lnTo>
                  <a:lnTo>
                    <a:pt x="813" y="37"/>
                  </a:lnTo>
                  <a:lnTo>
                    <a:pt x="854" y="25"/>
                  </a:lnTo>
                  <a:lnTo>
                    <a:pt x="892" y="16"/>
                  </a:lnTo>
                  <a:lnTo>
                    <a:pt x="928" y="9"/>
                  </a:lnTo>
                  <a:lnTo>
                    <a:pt x="1007" y="2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BB3274-00B0-42D9-BC31-E46F4F9CA5D1}"/>
                </a:ext>
              </a:extLst>
            </p:cNvPr>
            <p:cNvSpPr/>
            <p:nvPr/>
          </p:nvSpPr>
          <p:spPr>
            <a:xfrm>
              <a:off x="10199168" y="2875432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AA58FD3-6C7A-4D66-82E9-D199BD3EB872}"/>
                </a:ext>
              </a:extLst>
            </p:cNvPr>
            <p:cNvSpPr/>
            <p:nvPr/>
          </p:nvSpPr>
          <p:spPr>
            <a:xfrm rot="8100000">
              <a:off x="9613374" y="3081280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F55FC1-6402-4088-A491-3B1EB3F7A2F2}"/>
                </a:ext>
              </a:extLst>
            </p:cNvPr>
            <p:cNvSpPr/>
            <p:nvPr/>
          </p:nvSpPr>
          <p:spPr>
            <a:xfrm rot="16800000">
              <a:off x="9294239" y="3582372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Freeform 4103">
              <a:extLst>
                <a:ext uri="{FF2B5EF4-FFF2-40B4-BE49-F238E27FC236}">
                  <a16:creationId xmlns:a16="http://schemas.microsoft.com/office/drawing/2014/main" id="{23D76467-4700-46EC-AD1A-CAF2D5A9A9CD}"/>
                </a:ext>
              </a:extLst>
            </p:cNvPr>
            <p:cNvSpPr/>
            <p:nvPr/>
          </p:nvSpPr>
          <p:spPr>
            <a:xfrm rot="18900000" flipV="1">
              <a:off x="10108452" y="4097750"/>
              <a:ext cx="475605" cy="267050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" name="Freeform 123">
              <a:extLst>
                <a:ext uri="{FF2B5EF4-FFF2-40B4-BE49-F238E27FC236}">
                  <a16:creationId xmlns:a16="http://schemas.microsoft.com/office/drawing/2014/main" id="{F0955F00-C260-45C2-BF85-5168E0E2DAFB}"/>
                </a:ext>
              </a:extLst>
            </p:cNvPr>
            <p:cNvSpPr/>
            <p:nvPr/>
          </p:nvSpPr>
          <p:spPr>
            <a:xfrm rot="13284775">
              <a:off x="9960891" y="4191599"/>
              <a:ext cx="350851" cy="197003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3738DC1-F526-4E87-8909-22A99EBC97D4}"/>
                </a:ext>
              </a:extLst>
            </p:cNvPr>
            <p:cNvSpPr/>
            <p:nvPr/>
          </p:nvSpPr>
          <p:spPr>
            <a:xfrm>
              <a:off x="10201256" y="4404900"/>
              <a:ext cx="61845" cy="2922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" name="Rectangle 116">
              <a:extLst>
                <a:ext uri="{FF2B5EF4-FFF2-40B4-BE49-F238E27FC236}">
                  <a16:creationId xmlns:a16="http://schemas.microsoft.com/office/drawing/2014/main" id="{EBD749E2-D93A-4BF5-89DD-44A0B5BAB052}"/>
                </a:ext>
              </a:extLst>
            </p:cNvPr>
            <p:cNvSpPr/>
            <p:nvPr/>
          </p:nvSpPr>
          <p:spPr>
            <a:xfrm rot="13500000" flipH="1">
              <a:off x="10791750" y="3081280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Rectangle 118">
              <a:extLst>
                <a:ext uri="{FF2B5EF4-FFF2-40B4-BE49-F238E27FC236}">
                  <a16:creationId xmlns:a16="http://schemas.microsoft.com/office/drawing/2014/main" id="{F313F95A-65FE-44D6-8BB1-B618681A186B}"/>
                </a:ext>
              </a:extLst>
            </p:cNvPr>
            <p:cNvSpPr/>
            <p:nvPr/>
          </p:nvSpPr>
          <p:spPr>
            <a:xfrm rot="4800000" flipH="1">
              <a:off x="11110885" y="3582372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28005" y="1864121"/>
            <a:ext cx="848933" cy="830996"/>
            <a:chOff x="488551" y="1928053"/>
            <a:chExt cx="867663" cy="849330"/>
          </a:xfrm>
        </p:grpSpPr>
        <p:sp>
          <p:nvSpPr>
            <p:cNvPr id="25" name="다이아몬드 3">
              <a:extLst>
                <a:ext uri="{FF2B5EF4-FFF2-40B4-BE49-F238E27FC236}">
                  <a16:creationId xmlns:a16="http://schemas.microsoft.com/office/drawing/2014/main" id="{E326DA9A-379C-438D-86F5-294516B4B64D}"/>
                </a:ext>
              </a:extLst>
            </p:cNvPr>
            <p:cNvSpPr/>
            <p:nvPr/>
          </p:nvSpPr>
          <p:spPr>
            <a:xfrm>
              <a:off x="488551" y="1928053"/>
              <a:ext cx="867663" cy="84933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2261" y="2117613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438086" y="1864121"/>
            <a:ext cx="5890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[1] 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Kawahara,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H.Nanjo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S.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Furui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“Automatic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transcription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of spontaneous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speech” in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 Workshop on Automatic Speech Recognition and Understanding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2001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20766" y="3297622"/>
            <a:ext cx="6915095" cy="1077218"/>
            <a:chOff x="505750" y="3129910"/>
            <a:chExt cx="6915095" cy="1077218"/>
          </a:xfrm>
        </p:grpSpPr>
        <p:grpSp>
          <p:nvGrpSpPr>
            <p:cNvPr id="28" name="Group 27"/>
            <p:cNvGrpSpPr/>
            <p:nvPr/>
          </p:nvGrpSpPr>
          <p:grpSpPr>
            <a:xfrm>
              <a:off x="505750" y="3219738"/>
              <a:ext cx="848933" cy="830996"/>
              <a:chOff x="488551" y="1928053"/>
              <a:chExt cx="867663" cy="849330"/>
            </a:xfrm>
          </p:grpSpPr>
          <p:sp>
            <p:nvSpPr>
              <p:cNvPr id="29" name="다이아몬드 3">
                <a:extLst>
                  <a:ext uri="{FF2B5EF4-FFF2-40B4-BE49-F238E27FC236}">
                    <a16:creationId xmlns:a16="http://schemas.microsoft.com/office/drawing/2014/main" id="{E326DA9A-379C-438D-86F5-294516B4B64D}"/>
                  </a:ext>
                </a:extLst>
              </p:cNvPr>
              <p:cNvSpPr/>
              <p:nvPr/>
            </p:nvSpPr>
            <p:spPr>
              <a:xfrm>
                <a:off x="488551" y="1928053"/>
                <a:ext cx="867663" cy="84933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2262" y="2117613"/>
                <a:ext cx="642873" cy="4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1459035" y="3129910"/>
              <a:ext cx="596181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[2]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C.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Munteanu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G. Penn, R. </a:t>
              </a:r>
              <a:r>
                <a:rPr 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Baecker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“Web-Based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Language Modelling for Automatic Lecture 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Transcription” in </a:t>
              </a:r>
              <a:r>
                <a:rPr lang="en-US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8th Annual Conference of the International Speech Communication </a:t>
              </a:r>
              <a:r>
                <a:rPr lang="en-US" sz="16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Association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2007.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6470" y="4833537"/>
            <a:ext cx="6656290" cy="1323439"/>
            <a:chOff x="502156" y="4610031"/>
            <a:chExt cx="6656290" cy="1323439"/>
          </a:xfrm>
        </p:grpSpPr>
        <p:grpSp>
          <p:nvGrpSpPr>
            <p:cNvPr id="33" name="Group 32"/>
            <p:cNvGrpSpPr/>
            <p:nvPr/>
          </p:nvGrpSpPr>
          <p:grpSpPr>
            <a:xfrm>
              <a:off x="502156" y="4728672"/>
              <a:ext cx="848933" cy="830996"/>
              <a:chOff x="488551" y="1928053"/>
              <a:chExt cx="867663" cy="849330"/>
            </a:xfrm>
          </p:grpSpPr>
          <p:sp>
            <p:nvSpPr>
              <p:cNvPr id="34" name="다이아몬드 3">
                <a:extLst>
                  <a:ext uri="{FF2B5EF4-FFF2-40B4-BE49-F238E27FC236}">
                    <a16:creationId xmlns:a16="http://schemas.microsoft.com/office/drawing/2014/main" id="{E326DA9A-379C-438D-86F5-294516B4B64D}"/>
                  </a:ext>
                </a:extLst>
              </p:cNvPr>
              <p:cNvSpPr/>
              <p:nvPr/>
            </p:nvSpPr>
            <p:spPr>
              <a:xfrm>
                <a:off x="488551" y="1928053"/>
                <a:ext cx="867663" cy="84933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12262" y="2117613"/>
                <a:ext cx="642873" cy="4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03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1472129" y="4610031"/>
              <a:ext cx="56863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[3]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A. Park, T.J. Hazen, J.R. 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Glass, “Automatic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processing of audio lectures for information retrieval: vocabulary selection and language 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modeling” in </a:t>
              </a:r>
              <a:r>
                <a:rPr lang="en-US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Proceedings. (ICASSP '05). IEEE International Conference on Acoustics, Speech, and Signal Processing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2005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929154" y="1562870"/>
            <a:ext cx="3649544" cy="1423124"/>
            <a:chOff x="8759440" y="1582858"/>
            <a:chExt cx="3093578" cy="1365441"/>
          </a:xfrm>
        </p:grpSpPr>
        <p:sp>
          <p:nvSpPr>
            <p:cNvPr id="39" name="Left Arrow 38"/>
            <p:cNvSpPr/>
            <p:nvPr/>
          </p:nvSpPr>
          <p:spPr>
            <a:xfrm>
              <a:off x="8759440" y="1582858"/>
              <a:ext cx="3093578" cy="1365441"/>
            </a:xfrm>
            <a:prstGeom prst="lef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304396" y="2080912"/>
              <a:ext cx="2548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/>
                <a:t>Spontaneous Transcription</a:t>
              </a:r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929154" y="3122336"/>
            <a:ext cx="3785180" cy="1432571"/>
            <a:chOff x="8615748" y="2265720"/>
            <a:chExt cx="3229214" cy="1365441"/>
          </a:xfrm>
        </p:grpSpPr>
        <p:sp>
          <p:nvSpPr>
            <p:cNvPr id="42" name="Left Arrow 41"/>
            <p:cNvSpPr/>
            <p:nvPr/>
          </p:nvSpPr>
          <p:spPr>
            <a:xfrm>
              <a:off x="8615748" y="2265720"/>
              <a:ext cx="3093578" cy="1365441"/>
            </a:xfrm>
            <a:prstGeom prst="lef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5890" y="2762972"/>
              <a:ext cx="2529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/>
                <a:t>Language Modelling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929153" y="4689566"/>
            <a:ext cx="4007248" cy="1467410"/>
            <a:chOff x="8615748" y="2265720"/>
            <a:chExt cx="3418665" cy="1365441"/>
          </a:xfrm>
        </p:grpSpPr>
        <p:sp>
          <p:nvSpPr>
            <p:cNvPr id="45" name="Left Arrow 44"/>
            <p:cNvSpPr/>
            <p:nvPr/>
          </p:nvSpPr>
          <p:spPr>
            <a:xfrm>
              <a:off x="8615748" y="2265720"/>
              <a:ext cx="3093578" cy="1365441"/>
            </a:xfrm>
            <a:prstGeom prst="lef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05341" y="2763774"/>
              <a:ext cx="2529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/>
                <a:t>Audio Processing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336691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96181" y="206912"/>
            <a:ext cx="7425882" cy="735959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Note Taker Flow Diagram</a:t>
            </a:r>
            <a:endParaRPr lang="en-US" sz="36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5097680" y="3438834"/>
            <a:ext cx="2318381" cy="1706825"/>
            <a:chOff x="9397983" y="4308382"/>
            <a:chExt cx="2022550" cy="1489030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7983" y="4308382"/>
              <a:ext cx="1923049" cy="1350577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9489151" y="5428080"/>
              <a:ext cx="1931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/>
                <a:t>Cloud Database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38414" y="1625303"/>
            <a:ext cx="2042198" cy="1608565"/>
            <a:chOff x="2349778" y="1659131"/>
            <a:chExt cx="2042198" cy="160856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0DACCF5-4277-4D47-9260-9B231285526D}"/>
                </a:ext>
              </a:extLst>
            </p:cNvPr>
            <p:cNvGrpSpPr/>
            <p:nvPr/>
          </p:nvGrpSpPr>
          <p:grpSpPr>
            <a:xfrm>
              <a:off x="2777988" y="1659131"/>
              <a:ext cx="1480504" cy="891570"/>
              <a:chOff x="4098364" y="1571764"/>
              <a:chExt cx="7301609" cy="4397082"/>
            </a:xfrm>
          </p:grpSpPr>
          <p:grpSp>
            <p:nvGrpSpPr>
              <p:cNvPr id="17" name="Graphic 55">
                <a:extLst>
                  <a:ext uri="{FF2B5EF4-FFF2-40B4-BE49-F238E27FC236}">
                    <a16:creationId xmlns:a16="http://schemas.microsoft.com/office/drawing/2014/main" id="{C6A348CC-87AE-4B00-B02A-4EBC469E30DD}"/>
                  </a:ext>
                </a:extLst>
              </p:cNvPr>
              <p:cNvGrpSpPr/>
              <p:nvPr/>
            </p:nvGrpSpPr>
            <p:grpSpPr>
              <a:xfrm>
                <a:off x="4910815" y="1571764"/>
                <a:ext cx="5616422" cy="3644404"/>
                <a:chOff x="5769768" y="3217068"/>
                <a:chExt cx="651510" cy="422754"/>
              </a:xfrm>
            </p:grpSpPr>
            <p:sp>
              <p:nvSpPr>
                <p:cNvPr id="42" name="Freeform: Shape 78">
                  <a:extLst>
                    <a:ext uri="{FF2B5EF4-FFF2-40B4-BE49-F238E27FC236}">
                      <a16:creationId xmlns:a16="http://schemas.microsoft.com/office/drawing/2014/main" id="{FB8C5B08-A7D9-4BC0-857B-C820C9C1DE1F}"/>
                    </a:ext>
                  </a:extLst>
                </p:cNvPr>
                <p:cNvSpPr/>
                <p:nvPr/>
              </p:nvSpPr>
              <p:spPr>
                <a:xfrm>
                  <a:off x="5769768" y="3217068"/>
                  <a:ext cx="647700" cy="419100"/>
                </a:xfrm>
                <a:custGeom>
                  <a:avLst/>
                  <a:gdLst>
                    <a:gd name="connsiteX0" fmla="*/ 639604 w 647700"/>
                    <a:gd name="connsiteY0" fmla="*/ 417671 h 419100"/>
                    <a:gd name="connsiteX1" fmla="*/ 14764 w 647700"/>
                    <a:gd name="connsiteY1" fmla="*/ 417671 h 419100"/>
                    <a:gd name="connsiteX2" fmla="*/ 7144 w 647700"/>
                    <a:gd name="connsiteY2" fmla="*/ 410051 h 419100"/>
                    <a:gd name="connsiteX3" fmla="*/ 7144 w 647700"/>
                    <a:gd name="connsiteY3" fmla="*/ 38576 h 419100"/>
                    <a:gd name="connsiteX4" fmla="*/ 37624 w 647700"/>
                    <a:gd name="connsiteY4" fmla="*/ 7144 h 419100"/>
                    <a:gd name="connsiteX5" fmla="*/ 616744 w 647700"/>
                    <a:gd name="connsiteY5" fmla="*/ 7144 h 419100"/>
                    <a:gd name="connsiteX6" fmla="*/ 647224 w 647700"/>
                    <a:gd name="connsiteY6" fmla="*/ 37624 h 419100"/>
                    <a:gd name="connsiteX7" fmla="*/ 647224 w 647700"/>
                    <a:gd name="connsiteY7" fmla="*/ 409099 h 419100"/>
                    <a:gd name="connsiteX8" fmla="*/ 639604 w 647700"/>
                    <a:gd name="connsiteY8" fmla="*/ 417671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7700" h="419100">
                      <a:moveTo>
                        <a:pt x="639604" y="417671"/>
                      </a:moveTo>
                      <a:lnTo>
                        <a:pt x="14764" y="417671"/>
                      </a:lnTo>
                      <a:cubicBezTo>
                        <a:pt x="10954" y="417671"/>
                        <a:pt x="7144" y="413861"/>
                        <a:pt x="7144" y="410051"/>
                      </a:cubicBezTo>
                      <a:lnTo>
                        <a:pt x="7144" y="38576"/>
                      </a:lnTo>
                      <a:cubicBezTo>
                        <a:pt x="7144" y="20479"/>
                        <a:pt x="20479" y="7144"/>
                        <a:pt x="37624" y="7144"/>
                      </a:cubicBezTo>
                      <a:lnTo>
                        <a:pt x="616744" y="7144"/>
                      </a:lnTo>
                      <a:cubicBezTo>
                        <a:pt x="633889" y="7144"/>
                        <a:pt x="647224" y="20479"/>
                        <a:pt x="647224" y="37624"/>
                      </a:cubicBezTo>
                      <a:lnTo>
                        <a:pt x="647224" y="409099"/>
                      </a:lnTo>
                      <a:cubicBezTo>
                        <a:pt x="647224" y="413861"/>
                        <a:pt x="643414" y="417671"/>
                        <a:pt x="639604" y="41767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79">
                  <a:extLst>
                    <a:ext uri="{FF2B5EF4-FFF2-40B4-BE49-F238E27FC236}">
                      <a16:creationId xmlns:a16="http://schemas.microsoft.com/office/drawing/2014/main" id="{4D2D3122-C7DF-4A62-A10C-044AC1064A0C}"/>
                    </a:ext>
                  </a:extLst>
                </p:cNvPr>
                <p:cNvSpPr/>
                <p:nvPr/>
              </p:nvSpPr>
              <p:spPr>
                <a:xfrm>
                  <a:off x="5773578" y="3220722"/>
                  <a:ext cx="647700" cy="419100"/>
                </a:xfrm>
                <a:custGeom>
                  <a:avLst/>
                  <a:gdLst>
                    <a:gd name="connsiteX0" fmla="*/ 631984 w 647700"/>
                    <a:gd name="connsiteY0" fmla="*/ 412909 h 419100"/>
                    <a:gd name="connsiteX1" fmla="*/ 14764 w 647700"/>
                    <a:gd name="connsiteY1" fmla="*/ 412909 h 419100"/>
                    <a:gd name="connsiteX2" fmla="*/ 7144 w 647700"/>
                    <a:gd name="connsiteY2" fmla="*/ 405289 h 419100"/>
                    <a:gd name="connsiteX3" fmla="*/ 7144 w 647700"/>
                    <a:gd name="connsiteY3" fmla="*/ 34766 h 419100"/>
                    <a:gd name="connsiteX4" fmla="*/ 34766 w 647700"/>
                    <a:gd name="connsiteY4" fmla="*/ 7144 h 419100"/>
                    <a:gd name="connsiteX5" fmla="*/ 612934 w 647700"/>
                    <a:gd name="connsiteY5" fmla="*/ 7144 h 419100"/>
                    <a:gd name="connsiteX6" fmla="*/ 640556 w 647700"/>
                    <a:gd name="connsiteY6" fmla="*/ 34766 h 419100"/>
                    <a:gd name="connsiteX7" fmla="*/ 640556 w 647700"/>
                    <a:gd name="connsiteY7" fmla="*/ 405289 h 419100"/>
                    <a:gd name="connsiteX8" fmla="*/ 631984 w 647700"/>
                    <a:gd name="connsiteY8" fmla="*/ 412909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7700" h="419100">
                      <a:moveTo>
                        <a:pt x="631984" y="412909"/>
                      </a:moveTo>
                      <a:lnTo>
                        <a:pt x="14764" y="412909"/>
                      </a:lnTo>
                      <a:cubicBezTo>
                        <a:pt x="10954" y="412909"/>
                        <a:pt x="7144" y="409099"/>
                        <a:pt x="7144" y="405289"/>
                      </a:cubicBezTo>
                      <a:lnTo>
                        <a:pt x="7144" y="34766"/>
                      </a:lnTo>
                      <a:cubicBezTo>
                        <a:pt x="7144" y="19526"/>
                        <a:pt x="19526" y="7144"/>
                        <a:pt x="34766" y="7144"/>
                      </a:cubicBezTo>
                      <a:lnTo>
                        <a:pt x="612934" y="7144"/>
                      </a:lnTo>
                      <a:cubicBezTo>
                        <a:pt x="628174" y="7144"/>
                        <a:pt x="640556" y="19526"/>
                        <a:pt x="640556" y="34766"/>
                      </a:cubicBezTo>
                      <a:lnTo>
                        <a:pt x="640556" y="405289"/>
                      </a:lnTo>
                      <a:cubicBezTo>
                        <a:pt x="639604" y="410051"/>
                        <a:pt x="635794" y="412909"/>
                        <a:pt x="631984" y="412909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8" name="Freeform: Shape 54">
                <a:extLst>
                  <a:ext uri="{FF2B5EF4-FFF2-40B4-BE49-F238E27FC236}">
                    <a16:creationId xmlns:a16="http://schemas.microsoft.com/office/drawing/2014/main" id="{55F9786C-03AA-4361-B8B3-A9DD55FE4994}"/>
                  </a:ext>
                </a:extLst>
              </p:cNvPr>
              <p:cNvSpPr/>
              <p:nvPr/>
            </p:nvSpPr>
            <p:spPr>
              <a:xfrm>
                <a:off x="5130280" y="1781416"/>
                <a:ext cx="5163280" cy="3278273"/>
              </a:xfrm>
              <a:custGeom>
                <a:avLst/>
                <a:gdLst>
                  <a:gd name="connsiteX0" fmla="*/ 7144 w 600075"/>
                  <a:gd name="connsiteY0" fmla="*/ 7144 h 381000"/>
                  <a:gd name="connsiteX1" fmla="*/ 597694 w 600075"/>
                  <a:gd name="connsiteY1" fmla="*/ 7144 h 381000"/>
                  <a:gd name="connsiteX2" fmla="*/ 597694 w 600075"/>
                  <a:gd name="connsiteY2" fmla="*/ 376714 h 381000"/>
                  <a:gd name="connsiteX3" fmla="*/ 7144 w 600075"/>
                  <a:gd name="connsiteY3" fmla="*/ 376714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75" h="381000">
                    <a:moveTo>
                      <a:pt x="7144" y="7144"/>
                    </a:moveTo>
                    <a:lnTo>
                      <a:pt x="597694" y="7144"/>
                    </a:lnTo>
                    <a:lnTo>
                      <a:pt x="597694" y="376714"/>
                    </a:lnTo>
                    <a:lnTo>
                      <a:pt x="7144" y="376714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55">
                <a:extLst>
                  <a:ext uri="{FF2B5EF4-FFF2-40B4-BE49-F238E27FC236}">
                    <a16:creationId xmlns:a16="http://schemas.microsoft.com/office/drawing/2014/main" id="{D99AD6E9-3B71-41E1-A14E-21F2F9BB05F4}"/>
                  </a:ext>
                </a:extLst>
              </p:cNvPr>
              <p:cNvSpPr/>
              <p:nvPr/>
            </p:nvSpPr>
            <p:spPr>
              <a:xfrm>
                <a:off x="5210103" y="5108863"/>
                <a:ext cx="4999367" cy="245870"/>
              </a:xfrm>
              <a:custGeom>
                <a:avLst/>
                <a:gdLst>
                  <a:gd name="connsiteX0" fmla="*/ 553174 w 581025"/>
                  <a:gd name="connsiteY0" fmla="*/ 7144 h 28575"/>
                  <a:gd name="connsiteX1" fmla="*/ 574129 w 581025"/>
                  <a:gd name="connsiteY1" fmla="*/ 23336 h 28575"/>
                  <a:gd name="connsiteX2" fmla="*/ 574129 w 581025"/>
                  <a:gd name="connsiteY2" fmla="*/ 30004 h 28575"/>
                  <a:gd name="connsiteX3" fmla="*/ 19774 w 581025"/>
                  <a:gd name="connsiteY3" fmla="*/ 30004 h 28575"/>
                  <a:gd name="connsiteX4" fmla="*/ 8344 w 581025"/>
                  <a:gd name="connsiteY4" fmla="*/ 26194 h 28575"/>
                  <a:gd name="connsiteX5" fmla="*/ 35014 w 581025"/>
                  <a:gd name="connsiteY5" fmla="*/ 7144 h 28575"/>
                  <a:gd name="connsiteX6" fmla="*/ 553174 w 58102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1025" h="28575">
                    <a:moveTo>
                      <a:pt x="553174" y="7144"/>
                    </a:moveTo>
                    <a:cubicBezTo>
                      <a:pt x="553174" y="7144"/>
                      <a:pt x="566509" y="16669"/>
                      <a:pt x="574129" y="23336"/>
                    </a:cubicBezTo>
                    <a:cubicBezTo>
                      <a:pt x="581749" y="30004"/>
                      <a:pt x="574129" y="30004"/>
                      <a:pt x="574129" y="30004"/>
                    </a:cubicBezTo>
                    <a:cubicBezTo>
                      <a:pt x="574129" y="30004"/>
                      <a:pt x="37871" y="30004"/>
                      <a:pt x="19774" y="30004"/>
                    </a:cubicBezTo>
                    <a:cubicBezTo>
                      <a:pt x="1676" y="30004"/>
                      <a:pt x="8344" y="26194"/>
                      <a:pt x="8344" y="26194"/>
                    </a:cubicBezTo>
                    <a:lnTo>
                      <a:pt x="35014" y="7144"/>
                    </a:lnTo>
                    <a:lnTo>
                      <a:pt x="553174" y="7144"/>
                    </a:lnTo>
                    <a:close/>
                  </a:path>
                </a:pathLst>
              </a:custGeom>
              <a:solidFill>
                <a:srgbClr val="32333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56">
                <a:extLst>
                  <a:ext uri="{FF2B5EF4-FFF2-40B4-BE49-F238E27FC236}">
                    <a16:creationId xmlns:a16="http://schemas.microsoft.com/office/drawing/2014/main" id="{A7EBC20B-908C-46DC-A95C-F92F52C0053B}"/>
                  </a:ext>
                </a:extLst>
              </p:cNvPr>
              <p:cNvSpPr/>
              <p:nvPr/>
            </p:nvSpPr>
            <p:spPr>
              <a:xfrm>
                <a:off x="5403495" y="5242756"/>
                <a:ext cx="4589582" cy="81957"/>
              </a:xfrm>
              <a:custGeom>
                <a:avLst/>
                <a:gdLst>
                  <a:gd name="connsiteX0" fmla="*/ 538318 w 533400"/>
                  <a:gd name="connsiteY0" fmla="*/ 3965 h 0"/>
                  <a:gd name="connsiteX1" fmla="*/ 3965 w 533400"/>
                  <a:gd name="connsiteY1" fmla="*/ 3965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3400">
                    <a:moveTo>
                      <a:pt x="538318" y="3965"/>
                    </a:moveTo>
                    <a:lnTo>
                      <a:pt x="3965" y="3965"/>
                    </a:lnTo>
                  </a:path>
                </a:pathLst>
              </a:custGeom>
              <a:ln w="5287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57">
                <a:extLst>
                  <a:ext uri="{FF2B5EF4-FFF2-40B4-BE49-F238E27FC236}">
                    <a16:creationId xmlns:a16="http://schemas.microsoft.com/office/drawing/2014/main" id="{1D279F42-D5D2-46CA-A806-C298791DA5D0}"/>
                  </a:ext>
                </a:extLst>
              </p:cNvPr>
              <p:cNvSpPr/>
              <p:nvPr/>
            </p:nvSpPr>
            <p:spPr>
              <a:xfrm>
                <a:off x="5469061" y="5201782"/>
                <a:ext cx="4507626" cy="81957"/>
              </a:xfrm>
              <a:custGeom>
                <a:avLst/>
                <a:gdLst>
                  <a:gd name="connsiteX0" fmla="*/ 3965 w 523875"/>
                  <a:gd name="connsiteY0" fmla="*/ 3965 h 0"/>
                  <a:gd name="connsiteX1" fmla="*/ 524031 w 523875"/>
                  <a:gd name="connsiteY1" fmla="*/ 3965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3875">
                    <a:moveTo>
                      <a:pt x="3965" y="3965"/>
                    </a:moveTo>
                    <a:lnTo>
                      <a:pt x="524031" y="3965"/>
                    </a:lnTo>
                  </a:path>
                </a:pathLst>
              </a:custGeom>
              <a:ln w="5287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58">
                <a:extLst>
                  <a:ext uri="{FF2B5EF4-FFF2-40B4-BE49-F238E27FC236}">
                    <a16:creationId xmlns:a16="http://schemas.microsoft.com/office/drawing/2014/main" id="{CD650435-A068-4599-8E8B-A866D64B195F}"/>
                  </a:ext>
                </a:extLst>
              </p:cNvPr>
              <p:cNvSpPr/>
              <p:nvPr/>
            </p:nvSpPr>
            <p:spPr>
              <a:xfrm>
                <a:off x="5354321" y="5291930"/>
                <a:ext cx="4753496" cy="81957"/>
              </a:xfrm>
              <a:custGeom>
                <a:avLst/>
                <a:gdLst>
                  <a:gd name="connsiteX0" fmla="*/ 550701 w 552450"/>
                  <a:gd name="connsiteY0" fmla="*/ 3965 h 0"/>
                  <a:gd name="connsiteX1" fmla="*/ 3965 w 552450"/>
                  <a:gd name="connsiteY1" fmla="*/ 3965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2450">
                    <a:moveTo>
                      <a:pt x="550701" y="3965"/>
                    </a:moveTo>
                    <a:lnTo>
                      <a:pt x="3965" y="3965"/>
                    </a:lnTo>
                  </a:path>
                </a:pathLst>
              </a:custGeom>
              <a:ln w="5287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59">
                <a:extLst>
                  <a:ext uri="{FF2B5EF4-FFF2-40B4-BE49-F238E27FC236}">
                    <a16:creationId xmlns:a16="http://schemas.microsoft.com/office/drawing/2014/main" id="{3DA23AEF-39D8-4943-90D7-DB2A3259F6E6}"/>
                  </a:ext>
                </a:extLst>
              </p:cNvPr>
              <p:cNvSpPr/>
              <p:nvPr/>
            </p:nvSpPr>
            <p:spPr>
              <a:xfrm>
                <a:off x="5424729" y="5180579"/>
                <a:ext cx="4343712" cy="81957"/>
              </a:xfrm>
              <a:custGeom>
                <a:avLst/>
                <a:gdLst>
                  <a:gd name="connsiteX0" fmla="*/ 1586 w 504825"/>
                  <a:gd name="connsiteY0" fmla="*/ 1586 h 0"/>
                  <a:gd name="connsiteX1" fmla="*/ 511173 w 504825"/>
                  <a:gd name="connsiteY1" fmla="*/ 158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25">
                    <a:moveTo>
                      <a:pt x="1586" y="1586"/>
                    </a:moveTo>
                    <a:lnTo>
                      <a:pt x="511173" y="1586"/>
                    </a:lnTo>
                  </a:path>
                </a:pathLst>
              </a:custGeom>
              <a:ln w="2115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60">
                <a:extLst>
                  <a:ext uri="{FF2B5EF4-FFF2-40B4-BE49-F238E27FC236}">
                    <a16:creationId xmlns:a16="http://schemas.microsoft.com/office/drawing/2014/main" id="{CC220AE7-9254-4918-8929-74AE4072CF90}"/>
                  </a:ext>
                </a:extLst>
              </p:cNvPr>
              <p:cNvSpPr/>
              <p:nvPr/>
            </p:nvSpPr>
            <p:spPr>
              <a:xfrm>
                <a:off x="5269602" y="5117063"/>
                <a:ext cx="4917410" cy="245870"/>
              </a:xfrm>
              <a:custGeom>
                <a:avLst/>
                <a:gdLst>
                  <a:gd name="connsiteX0" fmla="*/ 32861 w 571500"/>
                  <a:gd name="connsiteY0" fmla="*/ 7144 h 28575"/>
                  <a:gd name="connsiteX1" fmla="*/ 7144 w 571500"/>
                  <a:gd name="connsiteY1" fmla="*/ 26194 h 28575"/>
                  <a:gd name="connsiteX2" fmla="*/ 566261 w 571500"/>
                  <a:gd name="connsiteY2" fmla="*/ 26194 h 28575"/>
                  <a:gd name="connsiteX3" fmla="*/ 541496 w 5715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28575">
                    <a:moveTo>
                      <a:pt x="32861" y="7144"/>
                    </a:moveTo>
                    <a:lnTo>
                      <a:pt x="7144" y="26194"/>
                    </a:lnTo>
                    <a:lnTo>
                      <a:pt x="566261" y="26194"/>
                    </a:lnTo>
                    <a:lnTo>
                      <a:pt x="541496" y="7144"/>
                    </a:lnTo>
                    <a:close/>
                  </a:path>
                </a:pathLst>
              </a:custGeom>
              <a:solidFill>
                <a:srgbClr val="323334">
                  <a:alpha val="56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61">
                <a:extLst>
                  <a:ext uri="{FF2B5EF4-FFF2-40B4-BE49-F238E27FC236}">
                    <a16:creationId xmlns:a16="http://schemas.microsoft.com/office/drawing/2014/main" id="{8610B451-8D01-4DE1-AABE-5BAB6D216453}"/>
                  </a:ext>
                </a:extLst>
              </p:cNvPr>
              <p:cNvSpPr/>
              <p:nvPr/>
            </p:nvSpPr>
            <p:spPr>
              <a:xfrm>
                <a:off x="4105815" y="5559062"/>
                <a:ext cx="7294158" cy="409784"/>
              </a:xfrm>
              <a:custGeom>
                <a:avLst/>
                <a:gdLst>
                  <a:gd name="connsiteX0" fmla="*/ 842486 w 847725"/>
                  <a:gd name="connsiteY0" fmla="*/ 30069 h 47625"/>
                  <a:gd name="connsiteX1" fmla="*/ 830104 w 847725"/>
                  <a:gd name="connsiteY1" fmla="*/ 44357 h 47625"/>
                  <a:gd name="connsiteX2" fmla="*/ 41434 w 847725"/>
                  <a:gd name="connsiteY2" fmla="*/ 44357 h 47625"/>
                  <a:gd name="connsiteX3" fmla="*/ 20479 w 847725"/>
                  <a:gd name="connsiteY3" fmla="*/ 43404 h 47625"/>
                  <a:gd name="connsiteX4" fmla="*/ 7144 w 847725"/>
                  <a:gd name="connsiteY4" fmla="*/ 29117 h 47625"/>
                  <a:gd name="connsiteX5" fmla="*/ 7144 w 847725"/>
                  <a:gd name="connsiteY5" fmla="*/ 9114 h 47625"/>
                  <a:gd name="connsiteX6" fmla="*/ 9049 w 847725"/>
                  <a:gd name="connsiteY6" fmla="*/ 9114 h 47625"/>
                  <a:gd name="connsiteX7" fmla="*/ 27146 w 847725"/>
                  <a:gd name="connsiteY7" fmla="*/ 9114 h 47625"/>
                  <a:gd name="connsiteX8" fmla="*/ 752951 w 847725"/>
                  <a:gd name="connsiteY8" fmla="*/ 7209 h 47625"/>
                  <a:gd name="connsiteX9" fmla="*/ 842486 w 847725"/>
                  <a:gd name="connsiteY9" fmla="*/ 7209 h 47625"/>
                  <a:gd name="connsiteX10" fmla="*/ 842486 w 847725"/>
                  <a:gd name="connsiteY10" fmla="*/ 7209 h 47625"/>
                  <a:gd name="connsiteX11" fmla="*/ 842486 w 847725"/>
                  <a:gd name="connsiteY11" fmla="*/ 3006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7725" h="47625">
                    <a:moveTo>
                      <a:pt x="842486" y="30069"/>
                    </a:moveTo>
                    <a:cubicBezTo>
                      <a:pt x="842486" y="44357"/>
                      <a:pt x="830104" y="44357"/>
                      <a:pt x="830104" y="44357"/>
                    </a:cubicBezTo>
                    <a:cubicBezTo>
                      <a:pt x="830104" y="44357"/>
                      <a:pt x="71914" y="44357"/>
                      <a:pt x="41434" y="44357"/>
                    </a:cubicBezTo>
                    <a:cubicBezTo>
                      <a:pt x="31909" y="44357"/>
                      <a:pt x="25241" y="44357"/>
                      <a:pt x="20479" y="43404"/>
                    </a:cubicBezTo>
                    <a:cubicBezTo>
                      <a:pt x="12859" y="42452"/>
                      <a:pt x="7144" y="36737"/>
                      <a:pt x="7144" y="29117"/>
                    </a:cubicBezTo>
                    <a:lnTo>
                      <a:pt x="7144" y="9114"/>
                    </a:lnTo>
                    <a:lnTo>
                      <a:pt x="9049" y="9114"/>
                    </a:lnTo>
                    <a:lnTo>
                      <a:pt x="27146" y="9114"/>
                    </a:lnTo>
                    <a:lnTo>
                      <a:pt x="752951" y="7209"/>
                    </a:lnTo>
                    <a:lnTo>
                      <a:pt x="842486" y="7209"/>
                    </a:lnTo>
                    <a:lnTo>
                      <a:pt x="842486" y="7209"/>
                    </a:lnTo>
                    <a:cubicBezTo>
                      <a:pt x="841534" y="6257"/>
                      <a:pt x="842486" y="15782"/>
                      <a:pt x="842486" y="30069"/>
                    </a:cubicBezTo>
                    <a:close/>
                  </a:path>
                </a:pathLst>
              </a:custGeom>
              <a:solidFill>
                <a:srgbClr val="6666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62">
                <a:extLst>
                  <a:ext uri="{FF2B5EF4-FFF2-40B4-BE49-F238E27FC236}">
                    <a16:creationId xmlns:a16="http://schemas.microsoft.com/office/drawing/2014/main" id="{0CD663B3-3FAF-428B-900D-128AFD56A199}"/>
                  </a:ext>
                </a:extLst>
              </p:cNvPr>
              <p:cNvSpPr/>
              <p:nvPr/>
            </p:nvSpPr>
            <p:spPr>
              <a:xfrm>
                <a:off x="4098364" y="5051498"/>
                <a:ext cx="7294158" cy="655655"/>
              </a:xfrm>
              <a:custGeom>
                <a:avLst/>
                <a:gdLst>
                  <a:gd name="connsiteX0" fmla="*/ 827161 w 847725"/>
                  <a:gd name="connsiteY0" fmla="*/ 70009 h 76200"/>
                  <a:gd name="connsiteX1" fmla="*/ 753818 w 847725"/>
                  <a:gd name="connsiteY1" fmla="*/ 70009 h 76200"/>
                  <a:gd name="connsiteX2" fmla="*/ 24203 w 847725"/>
                  <a:gd name="connsiteY2" fmla="*/ 70009 h 76200"/>
                  <a:gd name="connsiteX3" fmla="*/ 17535 w 847725"/>
                  <a:gd name="connsiteY3" fmla="*/ 70009 h 76200"/>
                  <a:gd name="connsiteX4" fmla="*/ 8010 w 847725"/>
                  <a:gd name="connsiteY4" fmla="*/ 67151 h 76200"/>
                  <a:gd name="connsiteX5" fmla="*/ 13725 w 847725"/>
                  <a:gd name="connsiteY5" fmla="*/ 58579 h 76200"/>
                  <a:gd name="connsiteX6" fmla="*/ 97545 w 847725"/>
                  <a:gd name="connsiteY6" fmla="*/ 9049 h 76200"/>
                  <a:gd name="connsiteX7" fmla="*/ 101355 w 847725"/>
                  <a:gd name="connsiteY7" fmla="*/ 7144 h 76200"/>
                  <a:gd name="connsiteX8" fmla="*/ 739531 w 847725"/>
                  <a:gd name="connsiteY8" fmla="*/ 7144 h 76200"/>
                  <a:gd name="connsiteX9" fmla="*/ 742388 w 847725"/>
                  <a:gd name="connsiteY9" fmla="*/ 8096 h 76200"/>
                  <a:gd name="connsiteX10" fmla="*/ 746198 w 847725"/>
                  <a:gd name="connsiteY10" fmla="*/ 9049 h 76200"/>
                  <a:gd name="connsiteX11" fmla="*/ 747150 w 847725"/>
                  <a:gd name="connsiteY11" fmla="*/ 9049 h 76200"/>
                  <a:gd name="connsiteX12" fmla="*/ 757628 w 847725"/>
                  <a:gd name="connsiteY12" fmla="*/ 14764 h 76200"/>
                  <a:gd name="connsiteX13" fmla="*/ 840496 w 847725"/>
                  <a:gd name="connsiteY13" fmla="*/ 62389 h 76200"/>
                  <a:gd name="connsiteX14" fmla="*/ 842400 w 847725"/>
                  <a:gd name="connsiteY14" fmla="*/ 65246 h 76200"/>
                  <a:gd name="connsiteX15" fmla="*/ 827161 w 847725"/>
                  <a:gd name="connsiteY15" fmla="*/ 7000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7725" h="76200">
                    <a:moveTo>
                      <a:pt x="827161" y="70009"/>
                    </a:moveTo>
                    <a:cubicBezTo>
                      <a:pt x="823350" y="70009"/>
                      <a:pt x="795728" y="70009"/>
                      <a:pt x="753818" y="70009"/>
                    </a:cubicBezTo>
                    <a:cubicBezTo>
                      <a:pt x="566175" y="70009"/>
                      <a:pt x="85163" y="70009"/>
                      <a:pt x="24203" y="70009"/>
                    </a:cubicBezTo>
                    <a:cubicBezTo>
                      <a:pt x="20393" y="70009"/>
                      <a:pt x="17535" y="70009"/>
                      <a:pt x="17535" y="70009"/>
                    </a:cubicBezTo>
                    <a:cubicBezTo>
                      <a:pt x="17535" y="70009"/>
                      <a:pt x="10868" y="70009"/>
                      <a:pt x="8010" y="67151"/>
                    </a:cubicBezTo>
                    <a:cubicBezTo>
                      <a:pt x="6105" y="65246"/>
                      <a:pt x="7058" y="63341"/>
                      <a:pt x="13725" y="58579"/>
                    </a:cubicBezTo>
                    <a:cubicBezTo>
                      <a:pt x="27060" y="49054"/>
                      <a:pt x="82305" y="17621"/>
                      <a:pt x="97545" y="9049"/>
                    </a:cubicBezTo>
                    <a:cubicBezTo>
                      <a:pt x="100403" y="8096"/>
                      <a:pt x="101355" y="7144"/>
                      <a:pt x="101355" y="7144"/>
                    </a:cubicBezTo>
                    <a:lnTo>
                      <a:pt x="739531" y="7144"/>
                    </a:lnTo>
                    <a:cubicBezTo>
                      <a:pt x="739531" y="7144"/>
                      <a:pt x="740483" y="7144"/>
                      <a:pt x="742388" y="8096"/>
                    </a:cubicBezTo>
                    <a:cubicBezTo>
                      <a:pt x="743340" y="8096"/>
                      <a:pt x="744293" y="9049"/>
                      <a:pt x="746198" y="9049"/>
                    </a:cubicBezTo>
                    <a:cubicBezTo>
                      <a:pt x="746198" y="9049"/>
                      <a:pt x="746198" y="9049"/>
                      <a:pt x="747150" y="9049"/>
                    </a:cubicBezTo>
                    <a:cubicBezTo>
                      <a:pt x="750008" y="10001"/>
                      <a:pt x="753818" y="11906"/>
                      <a:pt x="757628" y="14764"/>
                    </a:cubicBezTo>
                    <a:cubicBezTo>
                      <a:pt x="770963" y="23336"/>
                      <a:pt x="840496" y="62389"/>
                      <a:pt x="840496" y="62389"/>
                    </a:cubicBezTo>
                    <a:cubicBezTo>
                      <a:pt x="840496" y="62389"/>
                      <a:pt x="842400" y="63341"/>
                      <a:pt x="842400" y="65246"/>
                    </a:cubicBezTo>
                    <a:cubicBezTo>
                      <a:pt x="844306" y="67151"/>
                      <a:pt x="842400" y="70009"/>
                      <a:pt x="827161" y="70009"/>
                    </a:cubicBezTo>
                    <a:close/>
                  </a:path>
                </a:pathLst>
              </a:custGeom>
              <a:solidFill>
                <a:srgbClr val="9DA4A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63">
                <a:extLst>
                  <a:ext uri="{FF2B5EF4-FFF2-40B4-BE49-F238E27FC236}">
                    <a16:creationId xmlns:a16="http://schemas.microsoft.com/office/drawing/2014/main" id="{985A6280-62ED-4C4E-9AE5-231E0F58025C}"/>
                  </a:ext>
                </a:extLst>
              </p:cNvPr>
              <p:cNvSpPr/>
              <p:nvPr/>
            </p:nvSpPr>
            <p:spPr>
              <a:xfrm>
                <a:off x="6803481" y="5354734"/>
                <a:ext cx="1868616" cy="245870"/>
              </a:xfrm>
              <a:custGeom>
                <a:avLst/>
                <a:gdLst>
                  <a:gd name="connsiteX0" fmla="*/ 23187 w 209550"/>
                  <a:gd name="connsiteY0" fmla="*/ 7144 h 28575"/>
                  <a:gd name="connsiteX1" fmla="*/ 12710 w 209550"/>
                  <a:gd name="connsiteY1" fmla="*/ 12859 h 28575"/>
                  <a:gd name="connsiteX2" fmla="*/ 7947 w 209550"/>
                  <a:gd name="connsiteY2" fmla="*/ 19526 h 28575"/>
                  <a:gd name="connsiteX3" fmla="*/ 21282 w 209550"/>
                  <a:gd name="connsiteY3" fmla="*/ 25241 h 28575"/>
                  <a:gd name="connsiteX4" fmla="*/ 111770 w 209550"/>
                  <a:gd name="connsiteY4" fmla="*/ 25241 h 28575"/>
                  <a:gd name="connsiteX5" fmla="*/ 111770 w 209550"/>
                  <a:gd name="connsiteY5" fmla="*/ 25241 h 28575"/>
                  <a:gd name="connsiteX6" fmla="*/ 195590 w 209550"/>
                  <a:gd name="connsiteY6" fmla="*/ 25241 h 28575"/>
                  <a:gd name="connsiteX7" fmla="*/ 208925 w 209550"/>
                  <a:gd name="connsiteY7" fmla="*/ 19526 h 28575"/>
                  <a:gd name="connsiteX8" fmla="*/ 204162 w 209550"/>
                  <a:gd name="connsiteY8" fmla="*/ 12859 h 28575"/>
                  <a:gd name="connsiteX9" fmla="*/ 193685 w 209550"/>
                  <a:gd name="connsiteY9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50" h="28575">
                    <a:moveTo>
                      <a:pt x="23187" y="7144"/>
                    </a:moveTo>
                    <a:cubicBezTo>
                      <a:pt x="19377" y="7144"/>
                      <a:pt x="15567" y="9049"/>
                      <a:pt x="12710" y="12859"/>
                    </a:cubicBezTo>
                    <a:lnTo>
                      <a:pt x="7947" y="19526"/>
                    </a:lnTo>
                    <a:cubicBezTo>
                      <a:pt x="7947" y="19526"/>
                      <a:pt x="2232" y="26194"/>
                      <a:pt x="21282" y="25241"/>
                    </a:cubicBezTo>
                    <a:cubicBezTo>
                      <a:pt x="30807" y="25241"/>
                      <a:pt x="72717" y="25241"/>
                      <a:pt x="111770" y="25241"/>
                    </a:cubicBezTo>
                    <a:lnTo>
                      <a:pt x="111770" y="25241"/>
                    </a:lnTo>
                    <a:cubicBezTo>
                      <a:pt x="148917" y="25241"/>
                      <a:pt x="187017" y="25241"/>
                      <a:pt x="195590" y="25241"/>
                    </a:cubicBezTo>
                    <a:cubicBezTo>
                      <a:pt x="213687" y="26194"/>
                      <a:pt x="208925" y="19526"/>
                      <a:pt x="208925" y="19526"/>
                    </a:cubicBezTo>
                    <a:lnTo>
                      <a:pt x="204162" y="12859"/>
                    </a:lnTo>
                    <a:cubicBezTo>
                      <a:pt x="202257" y="9049"/>
                      <a:pt x="198447" y="7144"/>
                      <a:pt x="193685" y="7144"/>
                    </a:cubicBezTo>
                  </a:path>
                </a:pathLst>
              </a:custGeom>
              <a:solidFill>
                <a:srgbClr val="70757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64">
                <a:extLst>
                  <a:ext uri="{FF2B5EF4-FFF2-40B4-BE49-F238E27FC236}">
                    <a16:creationId xmlns:a16="http://schemas.microsoft.com/office/drawing/2014/main" id="{9FCA755E-20F2-4E5F-97EF-A0D29504C1AB}"/>
                  </a:ext>
                </a:extLst>
              </p:cNvPr>
              <p:cNvSpPr/>
              <p:nvPr/>
            </p:nvSpPr>
            <p:spPr>
              <a:xfrm>
                <a:off x="5179454" y="5125255"/>
                <a:ext cx="4917410" cy="245870"/>
              </a:xfrm>
              <a:custGeom>
                <a:avLst/>
                <a:gdLst>
                  <a:gd name="connsiteX0" fmla="*/ 566261 w 571500"/>
                  <a:gd name="connsiteY0" fmla="*/ 30004 h 28575"/>
                  <a:gd name="connsiteX1" fmla="*/ 7144 w 571500"/>
                  <a:gd name="connsiteY1" fmla="*/ 30004 h 28575"/>
                  <a:gd name="connsiteX2" fmla="*/ 28099 w 571500"/>
                  <a:gd name="connsiteY2" fmla="*/ 7144 h 28575"/>
                  <a:gd name="connsiteX3" fmla="*/ 543401 w 5715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28575">
                    <a:moveTo>
                      <a:pt x="566261" y="30004"/>
                    </a:moveTo>
                    <a:lnTo>
                      <a:pt x="7144" y="30004"/>
                    </a:lnTo>
                    <a:lnTo>
                      <a:pt x="28099" y="7144"/>
                    </a:lnTo>
                    <a:lnTo>
                      <a:pt x="543401" y="7144"/>
                    </a:lnTo>
                    <a:close/>
                  </a:path>
                </a:pathLst>
              </a:custGeom>
              <a:solidFill>
                <a:srgbClr val="575A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65">
                <a:extLst>
                  <a:ext uri="{FF2B5EF4-FFF2-40B4-BE49-F238E27FC236}">
                    <a16:creationId xmlns:a16="http://schemas.microsoft.com/office/drawing/2014/main" id="{7D9BF787-E9FD-45C2-8699-CC4D18319623}"/>
                  </a:ext>
                </a:extLst>
              </p:cNvPr>
              <p:cNvSpPr/>
              <p:nvPr/>
            </p:nvSpPr>
            <p:spPr>
              <a:xfrm>
                <a:off x="5146671" y="5125255"/>
                <a:ext cx="4917410" cy="245870"/>
              </a:xfrm>
              <a:custGeom>
                <a:avLst/>
                <a:gdLst>
                  <a:gd name="connsiteX0" fmla="*/ 571024 w 571500"/>
                  <a:gd name="connsiteY0" fmla="*/ 30004 h 28575"/>
                  <a:gd name="connsiteX1" fmla="*/ 7144 w 571500"/>
                  <a:gd name="connsiteY1" fmla="*/ 30004 h 28575"/>
                  <a:gd name="connsiteX2" fmla="*/ 28099 w 571500"/>
                  <a:gd name="connsiteY2" fmla="*/ 7144 h 28575"/>
                  <a:gd name="connsiteX3" fmla="*/ 548164 w 5715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28575">
                    <a:moveTo>
                      <a:pt x="571024" y="30004"/>
                    </a:moveTo>
                    <a:lnTo>
                      <a:pt x="7144" y="30004"/>
                    </a:lnTo>
                    <a:lnTo>
                      <a:pt x="28099" y="7144"/>
                    </a:lnTo>
                    <a:lnTo>
                      <a:pt x="548164" y="7144"/>
                    </a:lnTo>
                    <a:close/>
                  </a:path>
                </a:pathLst>
              </a:custGeom>
              <a:solidFill>
                <a:srgbClr val="575A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66">
                <a:extLst>
                  <a:ext uri="{FF2B5EF4-FFF2-40B4-BE49-F238E27FC236}">
                    <a16:creationId xmlns:a16="http://schemas.microsoft.com/office/drawing/2014/main" id="{E59007C5-F4E6-4624-B28D-97D41596E091}"/>
                  </a:ext>
                </a:extLst>
              </p:cNvPr>
              <p:cNvSpPr/>
              <p:nvPr/>
            </p:nvSpPr>
            <p:spPr>
              <a:xfrm>
                <a:off x="7022398" y="1844838"/>
                <a:ext cx="3271162" cy="3198464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EF9EC2D-32F5-4BF5-A6D8-4A3F22B801C2}"/>
                  </a:ext>
                </a:extLst>
              </p:cNvPr>
              <p:cNvGrpSpPr/>
              <p:nvPr/>
            </p:nvGrpSpPr>
            <p:grpSpPr>
              <a:xfrm>
                <a:off x="5370712" y="5206368"/>
                <a:ext cx="4572000" cy="149296"/>
                <a:chOff x="5370712" y="5206368"/>
                <a:chExt cx="4572000" cy="149296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F627FD7-DCD0-4CEC-8EDE-BD7067A7092D}"/>
                    </a:ext>
                  </a:extLst>
                </p:cNvPr>
                <p:cNvSpPr/>
                <p:nvPr/>
              </p:nvSpPr>
              <p:spPr>
                <a:xfrm>
                  <a:off x="5370712" y="5337376"/>
                  <a:ext cx="457200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2BA0887E-096F-479F-B84F-EFA556DF7E28}"/>
                    </a:ext>
                  </a:extLst>
                </p:cNvPr>
                <p:cNvSpPr/>
                <p:nvPr/>
              </p:nvSpPr>
              <p:spPr>
                <a:xfrm>
                  <a:off x="5416432" y="5293706"/>
                  <a:ext cx="448056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957B547-4369-4DC0-A571-749E1113011E}"/>
                    </a:ext>
                  </a:extLst>
                </p:cNvPr>
                <p:cNvSpPr/>
                <p:nvPr/>
              </p:nvSpPr>
              <p:spPr>
                <a:xfrm>
                  <a:off x="5462152" y="5250037"/>
                  <a:ext cx="438912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898A6EC-8DA0-47B2-8DB9-4739DC7E0469}"/>
                    </a:ext>
                  </a:extLst>
                </p:cNvPr>
                <p:cNvSpPr/>
                <p:nvPr/>
              </p:nvSpPr>
              <p:spPr>
                <a:xfrm>
                  <a:off x="5507872" y="5206368"/>
                  <a:ext cx="429768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4A24662-B87D-4D7B-9347-0B24CE6A565B}"/>
                  </a:ext>
                </a:extLst>
              </p:cNvPr>
              <p:cNvGrpSpPr/>
              <p:nvPr/>
            </p:nvGrpSpPr>
            <p:grpSpPr>
              <a:xfrm>
                <a:off x="7661590" y="1698465"/>
                <a:ext cx="114873" cy="114873"/>
                <a:chOff x="7627525" y="1132589"/>
                <a:chExt cx="234846" cy="234846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447A7C6C-B436-4F62-B65F-741320C6F540}"/>
                    </a:ext>
                  </a:extLst>
                </p:cNvPr>
                <p:cNvSpPr/>
                <p:nvPr/>
              </p:nvSpPr>
              <p:spPr>
                <a:xfrm>
                  <a:off x="7627525" y="1132589"/>
                  <a:ext cx="234846" cy="234846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AFE8597B-1569-4162-A310-912D853129F4}"/>
                    </a:ext>
                  </a:extLst>
                </p:cNvPr>
                <p:cNvSpPr/>
                <p:nvPr/>
              </p:nvSpPr>
              <p:spPr>
                <a:xfrm>
                  <a:off x="7656971" y="1162035"/>
                  <a:ext cx="175955" cy="175955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69C863A-B1AD-4F76-9B56-493EE3BD2786}"/>
                    </a:ext>
                  </a:extLst>
                </p:cNvPr>
                <p:cNvSpPr/>
                <p:nvPr/>
              </p:nvSpPr>
              <p:spPr>
                <a:xfrm>
                  <a:off x="7683825" y="1188889"/>
                  <a:ext cx="122247" cy="122247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Rectangle: Rounded Corners 69">
                <a:extLst>
                  <a:ext uri="{FF2B5EF4-FFF2-40B4-BE49-F238E27FC236}">
                    <a16:creationId xmlns:a16="http://schemas.microsoft.com/office/drawing/2014/main" id="{C839B9FA-B992-4054-9CE7-BC17EA366412}"/>
                  </a:ext>
                </a:extLst>
              </p:cNvPr>
              <p:cNvSpPr/>
              <p:nvPr/>
            </p:nvSpPr>
            <p:spPr>
              <a:xfrm>
                <a:off x="7370377" y="5752599"/>
                <a:ext cx="748642" cy="8850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CA96942-089B-49FE-85D6-10C6D6B6F8C3}"/>
                  </a:ext>
                </a:extLst>
              </p:cNvPr>
              <p:cNvSpPr/>
              <p:nvPr/>
            </p:nvSpPr>
            <p:spPr>
              <a:xfrm>
                <a:off x="7133919" y="5752598"/>
                <a:ext cx="101303" cy="10130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Chord 15">
              <a:extLst>
                <a:ext uri="{FF2B5EF4-FFF2-40B4-BE49-F238E27FC236}">
                  <a16:creationId xmlns:a16="http://schemas.microsoft.com/office/drawing/2014/main" id="{42E9D490-3DD3-4F66-B124-FE910E0FACBF}"/>
                </a:ext>
              </a:extLst>
            </p:cNvPr>
            <p:cNvSpPr/>
            <p:nvPr/>
          </p:nvSpPr>
          <p:spPr>
            <a:xfrm>
              <a:off x="2423123" y="1927171"/>
              <a:ext cx="283580" cy="618280"/>
            </a:xfrm>
            <a:custGeom>
              <a:avLst/>
              <a:gdLst/>
              <a:ahLst/>
              <a:cxnLst/>
              <a:rect l="l" t="t" r="r" b="b"/>
              <a:pathLst>
                <a:path w="1492970" h="3255081">
                  <a:moveTo>
                    <a:pt x="1492970" y="1569688"/>
                  </a:moveTo>
                  <a:cubicBezTo>
                    <a:pt x="1492970" y="1957118"/>
                    <a:pt x="1197680" y="2277765"/>
                    <a:pt x="816277" y="2310957"/>
                  </a:cubicBezTo>
                  <a:lnTo>
                    <a:pt x="816277" y="2787043"/>
                  </a:lnTo>
                  <a:cubicBezTo>
                    <a:pt x="873982" y="2789209"/>
                    <a:pt x="931009" y="2798017"/>
                    <a:pt x="986081" y="2811674"/>
                  </a:cubicBezTo>
                  <a:cubicBezTo>
                    <a:pt x="1252919" y="2877847"/>
                    <a:pt x="1430830" y="3046369"/>
                    <a:pt x="1433593" y="3235566"/>
                  </a:cubicBezTo>
                  <a:lnTo>
                    <a:pt x="57488" y="3255081"/>
                  </a:lnTo>
                  <a:cubicBezTo>
                    <a:pt x="47920" y="3062506"/>
                    <a:pt x="221127" y="2886615"/>
                    <a:pt x="490574" y="2815284"/>
                  </a:cubicBezTo>
                  <a:cubicBezTo>
                    <a:pt x="549928" y="2799571"/>
                    <a:pt x="611777" y="2789553"/>
                    <a:pt x="674460" y="2787163"/>
                  </a:cubicBezTo>
                  <a:lnTo>
                    <a:pt x="674460" y="2310809"/>
                  </a:lnTo>
                  <a:cubicBezTo>
                    <a:pt x="317470" y="2280245"/>
                    <a:pt x="28405" y="1994114"/>
                    <a:pt x="0" y="1627428"/>
                  </a:cubicBezTo>
                  <a:lnTo>
                    <a:pt x="142201" y="1616413"/>
                  </a:lnTo>
                  <a:cubicBezTo>
                    <a:pt x="167304" y="1940464"/>
                    <a:pt x="443969" y="2186771"/>
                    <a:pt x="768748" y="2174211"/>
                  </a:cubicBezTo>
                  <a:cubicBezTo>
                    <a:pt x="1093527" y="2161650"/>
                    <a:pt x="1350342" y="1894710"/>
                    <a:pt x="1350342" y="1569689"/>
                  </a:cubicBezTo>
                  <a:close/>
                  <a:moveTo>
                    <a:pt x="745368" y="0"/>
                  </a:moveTo>
                  <a:cubicBezTo>
                    <a:pt x="989132" y="0"/>
                    <a:pt x="1186742" y="197610"/>
                    <a:pt x="1186742" y="441374"/>
                  </a:cubicBezTo>
                  <a:lnTo>
                    <a:pt x="1186742" y="1575353"/>
                  </a:lnTo>
                  <a:cubicBezTo>
                    <a:pt x="1186742" y="1819117"/>
                    <a:pt x="989132" y="2016727"/>
                    <a:pt x="745368" y="2016727"/>
                  </a:cubicBezTo>
                  <a:cubicBezTo>
                    <a:pt x="501604" y="2016727"/>
                    <a:pt x="303994" y="1819117"/>
                    <a:pt x="303994" y="1575353"/>
                  </a:cubicBezTo>
                  <a:lnTo>
                    <a:pt x="303994" y="441374"/>
                  </a:lnTo>
                  <a:cubicBezTo>
                    <a:pt x="303994" y="197610"/>
                    <a:pt x="501604" y="0"/>
                    <a:pt x="745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49778" y="2621365"/>
              <a:ext cx="20421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 smtClean="0"/>
                <a:t>Voice is recorded to the computer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906407" y="1657546"/>
            <a:ext cx="2486600" cy="923330"/>
            <a:chOff x="7810992" y="1914661"/>
            <a:chExt cx="2486600" cy="923330"/>
          </a:xfrm>
        </p:grpSpPr>
        <p:sp>
          <p:nvSpPr>
            <p:cNvPr id="46" name="Rectangle 30">
              <a:extLst>
                <a:ext uri="{FF2B5EF4-FFF2-40B4-BE49-F238E27FC236}">
                  <a16:creationId xmlns:a16="http://schemas.microsoft.com/office/drawing/2014/main" id="{3BFEE74E-183A-4C32-9BDF-AC2573B061E0}"/>
                </a:ext>
              </a:extLst>
            </p:cNvPr>
            <p:cNvSpPr/>
            <p:nvPr/>
          </p:nvSpPr>
          <p:spPr>
            <a:xfrm>
              <a:off x="7810992" y="1960012"/>
              <a:ext cx="740837" cy="820750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376381" y="1914661"/>
              <a:ext cx="19212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 smtClean="0"/>
                <a:t>Create a summarized note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139332" y="1625303"/>
            <a:ext cx="1931382" cy="1592988"/>
            <a:chOff x="5486396" y="3213925"/>
            <a:chExt cx="1931382" cy="1592988"/>
          </a:xfrm>
        </p:grpSpPr>
        <p:sp>
          <p:nvSpPr>
            <p:cNvPr id="51" name="Rectangle 9">
              <a:extLst>
                <a:ext uri="{FF2B5EF4-FFF2-40B4-BE49-F238E27FC236}">
                  <a16:creationId xmlns:a16="http://schemas.microsoft.com/office/drawing/2014/main" id="{444E6227-4972-4DE6-BEB0-C3FC42991182}"/>
                </a:ext>
              </a:extLst>
            </p:cNvPr>
            <p:cNvSpPr/>
            <p:nvPr/>
          </p:nvSpPr>
          <p:spPr>
            <a:xfrm>
              <a:off x="5984867" y="3213925"/>
              <a:ext cx="938448" cy="878472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486396" y="4160582"/>
              <a:ext cx="19313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 smtClean="0"/>
                <a:t>Transcribe audio into text format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26358" y="4597489"/>
            <a:ext cx="3212714" cy="1535121"/>
            <a:chOff x="2706703" y="4435220"/>
            <a:chExt cx="3212714" cy="1535121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4296" y="4435220"/>
              <a:ext cx="1535121" cy="1535121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2706703" y="4626026"/>
              <a:ext cx="18268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 smtClean="0"/>
                <a:t>Student can refer the summarized note</a:t>
              </a:r>
              <a:endParaRPr lang="en-US" dirty="0"/>
            </a:p>
          </p:txBody>
        </p:sp>
      </p:grpSp>
      <p:sp>
        <p:nvSpPr>
          <p:cNvPr id="54" name="Right Arrow 53"/>
          <p:cNvSpPr/>
          <p:nvPr/>
        </p:nvSpPr>
        <p:spPr>
          <a:xfrm>
            <a:off x="3569152" y="1935619"/>
            <a:ext cx="1460048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7184854" y="1935619"/>
            <a:ext cx="1350447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 rot="4515981">
            <a:off x="8894740" y="3414541"/>
            <a:ext cx="1485623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 rot="11850269">
            <a:off x="7389474" y="4569991"/>
            <a:ext cx="1777417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9276825" y="4631651"/>
            <a:ext cx="1857752" cy="1513616"/>
            <a:chOff x="8856842" y="4576565"/>
            <a:chExt cx="1857752" cy="1513616"/>
          </a:xfrm>
        </p:grpSpPr>
        <p:sp>
          <p:nvSpPr>
            <p:cNvPr id="58" name="Rectangle 18">
              <a:extLst>
                <a:ext uri="{FF2B5EF4-FFF2-40B4-BE49-F238E27FC236}">
                  <a16:creationId xmlns:a16="http://schemas.microsoft.com/office/drawing/2014/main" id="{D8BFBE69-EC90-491A-A905-789398F4B3A8}"/>
                </a:ext>
              </a:extLst>
            </p:cNvPr>
            <p:cNvSpPr/>
            <p:nvPr/>
          </p:nvSpPr>
          <p:spPr>
            <a:xfrm>
              <a:off x="9130272" y="4576565"/>
              <a:ext cx="1310893" cy="1041533"/>
            </a:xfrm>
            <a:custGeom>
              <a:avLst/>
              <a:gdLst/>
              <a:ahLst/>
              <a:cxnLst/>
              <a:rect l="l" t="t" r="r" b="b"/>
              <a:pathLst>
                <a:path w="3240000" h="2574247">
                  <a:moveTo>
                    <a:pt x="2393400" y="1814089"/>
                  </a:moveTo>
                  <a:cubicBezTo>
                    <a:pt x="2363577" y="1814089"/>
                    <a:pt x="2339400" y="1838266"/>
                    <a:pt x="2339400" y="1868089"/>
                  </a:cubicBezTo>
                  <a:cubicBezTo>
                    <a:pt x="2339400" y="1897912"/>
                    <a:pt x="2363577" y="1922089"/>
                    <a:pt x="2393400" y="1922089"/>
                  </a:cubicBezTo>
                  <a:lnTo>
                    <a:pt x="2573400" y="1922089"/>
                  </a:lnTo>
                  <a:cubicBezTo>
                    <a:pt x="2603223" y="1922089"/>
                    <a:pt x="2627400" y="1897912"/>
                    <a:pt x="2627400" y="1868089"/>
                  </a:cubicBezTo>
                  <a:cubicBezTo>
                    <a:pt x="2627400" y="1838266"/>
                    <a:pt x="2603223" y="1814089"/>
                    <a:pt x="2573400" y="1814089"/>
                  </a:cubicBezTo>
                  <a:close/>
                  <a:moveTo>
                    <a:pt x="173344" y="1814089"/>
                  </a:moveTo>
                  <a:cubicBezTo>
                    <a:pt x="143521" y="1814089"/>
                    <a:pt x="119344" y="1838266"/>
                    <a:pt x="119344" y="1868089"/>
                  </a:cubicBezTo>
                  <a:cubicBezTo>
                    <a:pt x="119344" y="1897912"/>
                    <a:pt x="143521" y="1922089"/>
                    <a:pt x="173344" y="1922089"/>
                  </a:cubicBezTo>
                  <a:lnTo>
                    <a:pt x="353344" y="1922089"/>
                  </a:lnTo>
                  <a:cubicBezTo>
                    <a:pt x="383167" y="1922089"/>
                    <a:pt x="407344" y="1897912"/>
                    <a:pt x="407344" y="1868089"/>
                  </a:cubicBezTo>
                  <a:cubicBezTo>
                    <a:pt x="407344" y="1838266"/>
                    <a:pt x="383167" y="1814089"/>
                    <a:pt x="353344" y="1814089"/>
                  </a:cubicBezTo>
                  <a:close/>
                  <a:moveTo>
                    <a:pt x="2933496" y="1796081"/>
                  </a:moveTo>
                  <a:cubicBezTo>
                    <a:pt x="2893727" y="1796081"/>
                    <a:pt x="2861488" y="1828320"/>
                    <a:pt x="2861488" y="1868089"/>
                  </a:cubicBezTo>
                  <a:cubicBezTo>
                    <a:pt x="2861488" y="1907858"/>
                    <a:pt x="2893727" y="1940097"/>
                    <a:pt x="2933496" y="1940097"/>
                  </a:cubicBezTo>
                  <a:cubicBezTo>
                    <a:pt x="2973265" y="1940097"/>
                    <a:pt x="3005504" y="1907858"/>
                    <a:pt x="3005504" y="1868089"/>
                  </a:cubicBezTo>
                  <a:cubicBezTo>
                    <a:pt x="3005504" y="1828320"/>
                    <a:pt x="2973265" y="1796081"/>
                    <a:pt x="2933496" y="1796081"/>
                  </a:cubicBezTo>
                  <a:close/>
                  <a:moveTo>
                    <a:pt x="119344" y="122856"/>
                  </a:moveTo>
                  <a:lnTo>
                    <a:pt x="119344" y="1728192"/>
                  </a:lnTo>
                  <a:lnTo>
                    <a:pt x="3120656" y="1728192"/>
                  </a:lnTo>
                  <a:lnTo>
                    <a:pt x="3120656" y="122856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2016224"/>
                  </a:lnTo>
                  <a:lnTo>
                    <a:pt x="1812079" y="2016224"/>
                  </a:lnTo>
                  <a:lnTo>
                    <a:pt x="1857107" y="2320159"/>
                  </a:lnTo>
                  <a:lnTo>
                    <a:pt x="2357140" y="2320159"/>
                  </a:lnTo>
                  <a:cubicBezTo>
                    <a:pt x="2427304" y="2320159"/>
                    <a:pt x="2484184" y="2377039"/>
                    <a:pt x="2484184" y="2447203"/>
                  </a:cubicBezTo>
                  <a:lnTo>
                    <a:pt x="2484184" y="2574247"/>
                  </a:lnTo>
                  <a:lnTo>
                    <a:pt x="755992" y="2574247"/>
                  </a:lnTo>
                  <a:lnTo>
                    <a:pt x="755992" y="2447203"/>
                  </a:lnTo>
                  <a:cubicBezTo>
                    <a:pt x="755992" y="2377039"/>
                    <a:pt x="812872" y="2320159"/>
                    <a:pt x="883036" y="2320159"/>
                  </a:cubicBezTo>
                  <a:lnTo>
                    <a:pt x="1382894" y="2320159"/>
                  </a:lnTo>
                  <a:lnTo>
                    <a:pt x="1427922" y="2016224"/>
                  </a:lnTo>
                  <a:lnTo>
                    <a:pt x="0" y="20162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856842" y="5720849"/>
              <a:ext cx="1857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/>
                <a:t>Edit and Submit</a:t>
              </a:r>
              <a:endParaRPr lang="en-US" dirty="0"/>
            </a:p>
          </p:txBody>
        </p:sp>
      </p:grpSp>
      <p:sp>
        <p:nvSpPr>
          <p:cNvPr id="61" name="Right Arrow 60"/>
          <p:cNvSpPr/>
          <p:nvPr/>
        </p:nvSpPr>
        <p:spPr>
          <a:xfrm rot="9489603">
            <a:off x="3530452" y="4574764"/>
            <a:ext cx="1455729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006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/>
          <p:cNvGrpSpPr/>
          <p:nvPr/>
        </p:nvGrpSpPr>
        <p:grpSpPr>
          <a:xfrm>
            <a:off x="-18760" y="167793"/>
            <a:ext cx="2346761" cy="1113160"/>
            <a:chOff x="0" y="167793"/>
            <a:chExt cx="2709017" cy="128499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9A2186A-C326-48DC-8E09-0BB48FF9D3DE}"/>
                </a:ext>
              </a:extLst>
            </p:cNvPr>
            <p:cNvGrpSpPr/>
            <p:nvPr/>
          </p:nvGrpSpPr>
          <p:grpSpPr>
            <a:xfrm>
              <a:off x="470019" y="167793"/>
              <a:ext cx="2238998" cy="1284992"/>
              <a:chOff x="-3373" y="3444677"/>
              <a:chExt cx="3155739" cy="1643520"/>
            </a:xfrm>
          </p:grpSpPr>
          <p:sp>
            <p:nvSpPr>
              <p:cNvPr id="3" name="Freeform 61">
                <a:extLst>
                  <a:ext uri="{FF2B5EF4-FFF2-40B4-BE49-F238E27FC236}">
                    <a16:creationId xmlns:a16="http://schemas.microsoft.com/office/drawing/2014/main" id="{B69C1344-DA27-4625-A365-74DC77A0B525}"/>
                  </a:ext>
                </a:extLst>
              </p:cNvPr>
              <p:cNvSpPr/>
              <p:nvPr/>
            </p:nvSpPr>
            <p:spPr>
              <a:xfrm rot="5400000">
                <a:off x="1185646" y="3121477"/>
                <a:ext cx="1643520" cy="2289920"/>
              </a:xfrm>
              <a:custGeom>
                <a:avLst/>
                <a:gdLst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675180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675180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31366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294790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294790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13093"/>
                  <a:gd name="connsiteY0" fmla="*/ 1053388 h 2070201"/>
                  <a:gd name="connsiteX1" fmla="*/ 124358 w 1413093"/>
                  <a:gd name="connsiteY1" fmla="*/ 1382572 h 2070201"/>
                  <a:gd name="connsiteX2" fmla="*/ 292608 w 1413093"/>
                  <a:gd name="connsiteY2" fmla="*/ 1741017 h 2070201"/>
                  <a:gd name="connsiteX3" fmla="*/ 687628 w 1413093"/>
                  <a:gd name="connsiteY3" fmla="*/ 2070201 h 2070201"/>
                  <a:gd name="connsiteX4" fmla="*/ 1294790 w 1413093"/>
                  <a:gd name="connsiteY4" fmla="*/ 2055571 h 2070201"/>
                  <a:gd name="connsiteX5" fmla="*/ 1404518 w 1413093"/>
                  <a:gd name="connsiteY5" fmla="*/ 1155801 h 2070201"/>
                  <a:gd name="connsiteX6" fmla="*/ 1221638 w 1413093"/>
                  <a:gd name="connsiteY6" fmla="*/ 768096 h 2070201"/>
                  <a:gd name="connsiteX7" fmla="*/ 1177747 w 1413093"/>
                  <a:gd name="connsiteY7" fmla="*/ 965606 h 2070201"/>
                  <a:gd name="connsiteX8" fmla="*/ 1024128 w 1413093"/>
                  <a:gd name="connsiteY8" fmla="*/ 694944 h 2070201"/>
                  <a:gd name="connsiteX9" fmla="*/ 921715 w 1413093"/>
                  <a:gd name="connsiteY9" fmla="*/ 929030 h 2070201"/>
                  <a:gd name="connsiteX10" fmla="*/ 877824 w 1413093"/>
                  <a:gd name="connsiteY10" fmla="*/ 629107 h 2070201"/>
                  <a:gd name="connsiteX11" fmla="*/ 709574 w 1413093"/>
                  <a:gd name="connsiteY11" fmla="*/ 936345 h 2070201"/>
                  <a:gd name="connsiteX12" fmla="*/ 526694 w 1413093"/>
                  <a:gd name="connsiteY12" fmla="*/ 0 h 2070201"/>
                  <a:gd name="connsiteX13" fmla="*/ 468172 w 1413093"/>
                  <a:gd name="connsiteY13" fmla="*/ 1338681 h 2070201"/>
                  <a:gd name="connsiteX14" fmla="*/ 321868 w 1413093"/>
                  <a:gd name="connsiteY14" fmla="*/ 1287475 h 2070201"/>
                  <a:gd name="connsiteX15" fmla="*/ 0 w 1413093"/>
                  <a:gd name="connsiteY15" fmla="*/ 1053388 h 2070201"/>
                  <a:gd name="connsiteX0" fmla="*/ 0 w 1413093"/>
                  <a:gd name="connsiteY0" fmla="*/ 1053388 h 2070201"/>
                  <a:gd name="connsiteX1" fmla="*/ 124358 w 1413093"/>
                  <a:gd name="connsiteY1" fmla="*/ 1382572 h 2070201"/>
                  <a:gd name="connsiteX2" fmla="*/ 292608 w 1413093"/>
                  <a:gd name="connsiteY2" fmla="*/ 1741017 h 2070201"/>
                  <a:gd name="connsiteX3" fmla="*/ 687628 w 1413093"/>
                  <a:gd name="connsiteY3" fmla="*/ 2070201 h 2070201"/>
                  <a:gd name="connsiteX4" fmla="*/ 1294790 w 1413093"/>
                  <a:gd name="connsiteY4" fmla="*/ 2055571 h 2070201"/>
                  <a:gd name="connsiteX5" fmla="*/ 1404518 w 1413093"/>
                  <a:gd name="connsiteY5" fmla="*/ 1155801 h 2070201"/>
                  <a:gd name="connsiteX6" fmla="*/ 1221638 w 1413093"/>
                  <a:gd name="connsiteY6" fmla="*/ 768096 h 2070201"/>
                  <a:gd name="connsiteX7" fmla="*/ 1177747 w 1413093"/>
                  <a:gd name="connsiteY7" fmla="*/ 965606 h 2070201"/>
                  <a:gd name="connsiteX8" fmla="*/ 1024128 w 1413093"/>
                  <a:gd name="connsiteY8" fmla="*/ 694944 h 2070201"/>
                  <a:gd name="connsiteX9" fmla="*/ 921715 w 1413093"/>
                  <a:gd name="connsiteY9" fmla="*/ 929030 h 2070201"/>
                  <a:gd name="connsiteX10" fmla="*/ 877824 w 1413093"/>
                  <a:gd name="connsiteY10" fmla="*/ 629107 h 2070201"/>
                  <a:gd name="connsiteX11" fmla="*/ 709574 w 1413093"/>
                  <a:gd name="connsiteY11" fmla="*/ 936345 h 2070201"/>
                  <a:gd name="connsiteX12" fmla="*/ 526694 w 1413093"/>
                  <a:gd name="connsiteY12" fmla="*/ 0 h 2070201"/>
                  <a:gd name="connsiteX13" fmla="*/ 468172 w 1413093"/>
                  <a:gd name="connsiteY13" fmla="*/ 1338681 h 2070201"/>
                  <a:gd name="connsiteX14" fmla="*/ 321868 w 1413093"/>
                  <a:gd name="connsiteY14" fmla="*/ 1287475 h 2070201"/>
                  <a:gd name="connsiteX15" fmla="*/ 0 w 1413093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90042 w 1404608"/>
                  <a:gd name="connsiteY10" fmla="*/ 599846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702259 w 1404608"/>
                  <a:gd name="connsiteY12" fmla="*/ 629107 h 2070201"/>
                  <a:gd name="connsiteX13" fmla="*/ 526694 w 1404608"/>
                  <a:gd name="connsiteY13" fmla="*/ 0 h 2070201"/>
                  <a:gd name="connsiteX14" fmla="*/ 468172 w 1404608"/>
                  <a:gd name="connsiteY14" fmla="*/ 1338681 h 2070201"/>
                  <a:gd name="connsiteX15" fmla="*/ 321868 w 1404608"/>
                  <a:gd name="connsiteY15" fmla="*/ 1287475 h 2070201"/>
                  <a:gd name="connsiteX16" fmla="*/ 0 w 1404608"/>
                  <a:gd name="connsiteY16" fmla="*/ 1053388 h 2070201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8942 h 2075755"/>
                  <a:gd name="connsiteX1" fmla="*/ 124358 w 1404608"/>
                  <a:gd name="connsiteY1" fmla="*/ 1388126 h 2075755"/>
                  <a:gd name="connsiteX2" fmla="*/ 292608 w 1404608"/>
                  <a:gd name="connsiteY2" fmla="*/ 1746571 h 2075755"/>
                  <a:gd name="connsiteX3" fmla="*/ 687628 w 1404608"/>
                  <a:gd name="connsiteY3" fmla="*/ 2075755 h 2075755"/>
                  <a:gd name="connsiteX4" fmla="*/ 1294790 w 1404608"/>
                  <a:gd name="connsiteY4" fmla="*/ 2061125 h 2075755"/>
                  <a:gd name="connsiteX5" fmla="*/ 1404518 w 1404608"/>
                  <a:gd name="connsiteY5" fmla="*/ 1161355 h 2075755"/>
                  <a:gd name="connsiteX6" fmla="*/ 1221638 w 1404608"/>
                  <a:gd name="connsiteY6" fmla="*/ 773650 h 2075755"/>
                  <a:gd name="connsiteX7" fmla="*/ 1177747 w 1404608"/>
                  <a:gd name="connsiteY7" fmla="*/ 971160 h 2075755"/>
                  <a:gd name="connsiteX8" fmla="*/ 980236 w 1404608"/>
                  <a:gd name="connsiteY8" fmla="*/ 700498 h 2075755"/>
                  <a:gd name="connsiteX9" fmla="*/ 921715 w 1404608"/>
                  <a:gd name="connsiteY9" fmla="*/ 934584 h 2075755"/>
                  <a:gd name="connsiteX10" fmla="*/ 738836 w 1404608"/>
                  <a:gd name="connsiteY10" fmla="*/ 598085 h 2075755"/>
                  <a:gd name="connsiteX11" fmla="*/ 709574 w 1404608"/>
                  <a:gd name="connsiteY11" fmla="*/ 941899 h 2075755"/>
                  <a:gd name="connsiteX12" fmla="*/ 526694 w 1404608"/>
                  <a:gd name="connsiteY12" fmla="*/ 5554 h 2075755"/>
                  <a:gd name="connsiteX13" fmla="*/ 468172 w 1404608"/>
                  <a:gd name="connsiteY13" fmla="*/ 1344235 h 2075755"/>
                  <a:gd name="connsiteX14" fmla="*/ 321868 w 1404608"/>
                  <a:gd name="connsiteY14" fmla="*/ 1293029 h 2075755"/>
                  <a:gd name="connsiteX15" fmla="*/ 0 w 1404608"/>
                  <a:gd name="connsiteY15" fmla="*/ 1058942 h 2075755"/>
                  <a:gd name="connsiteX0" fmla="*/ 0 w 1404608"/>
                  <a:gd name="connsiteY0" fmla="*/ 1029958 h 2046771"/>
                  <a:gd name="connsiteX1" fmla="*/ 124358 w 1404608"/>
                  <a:gd name="connsiteY1" fmla="*/ 1359142 h 2046771"/>
                  <a:gd name="connsiteX2" fmla="*/ 292608 w 1404608"/>
                  <a:gd name="connsiteY2" fmla="*/ 1717587 h 2046771"/>
                  <a:gd name="connsiteX3" fmla="*/ 687628 w 1404608"/>
                  <a:gd name="connsiteY3" fmla="*/ 2046771 h 2046771"/>
                  <a:gd name="connsiteX4" fmla="*/ 1294790 w 1404608"/>
                  <a:gd name="connsiteY4" fmla="*/ 2032141 h 2046771"/>
                  <a:gd name="connsiteX5" fmla="*/ 1404518 w 1404608"/>
                  <a:gd name="connsiteY5" fmla="*/ 1132371 h 2046771"/>
                  <a:gd name="connsiteX6" fmla="*/ 1221638 w 1404608"/>
                  <a:gd name="connsiteY6" fmla="*/ 744666 h 2046771"/>
                  <a:gd name="connsiteX7" fmla="*/ 1177747 w 1404608"/>
                  <a:gd name="connsiteY7" fmla="*/ 942176 h 2046771"/>
                  <a:gd name="connsiteX8" fmla="*/ 980236 w 1404608"/>
                  <a:gd name="connsiteY8" fmla="*/ 671514 h 2046771"/>
                  <a:gd name="connsiteX9" fmla="*/ 921715 w 1404608"/>
                  <a:gd name="connsiteY9" fmla="*/ 905600 h 2046771"/>
                  <a:gd name="connsiteX10" fmla="*/ 738836 w 1404608"/>
                  <a:gd name="connsiteY10" fmla="*/ 569101 h 2046771"/>
                  <a:gd name="connsiteX11" fmla="*/ 709574 w 1404608"/>
                  <a:gd name="connsiteY11" fmla="*/ 912915 h 2046771"/>
                  <a:gd name="connsiteX12" fmla="*/ 526694 w 1404608"/>
                  <a:gd name="connsiteY12" fmla="*/ 5831 h 2046771"/>
                  <a:gd name="connsiteX13" fmla="*/ 468172 w 1404608"/>
                  <a:gd name="connsiteY13" fmla="*/ 1315251 h 2046771"/>
                  <a:gd name="connsiteX14" fmla="*/ 321868 w 1404608"/>
                  <a:gd name="connsiteY14" fmla="*/ 1264045 h 2046771"/>
                  <a:gd name="connsiteX15" fmla="*/ 0 w 1404608"/>
                  <a:gd name="connsiteY15" fmla="*/ 1029958 h 2046771"/>
                  <a:gd name="connsiteX0" fmla="*/ 0 w 1404608"/>
                  <a:gd name="connsiteY0" fmla="*/ 1024127 h 2040940"/>
                  <a:gd name="connsiteX1" fmla="*/ 124358 w 1404608"/>
                  <a:gd name="connsiteY1" fmla="*/ 1353311 h 2040940"/>
                  <a:gd name="connsiteX2" fmla="*/ 292608 w 1404608"/>
                  <a:gd name="connsiteY2" fmla="*/ 1711756 h 2040940"/>
                  <a:gd name="connsiteX3" fmla="*/ 687628 w 1404608"/>
                  <a:gd name="connsiteY3" fmla="*/ 2040940 h 2040940"/>
                  <a:gd name="connsiteX4" fmla="*/ 1294790 w 1404608"/>
                  <a:gd name="connsiteY4" fmla="*/ 2026310 h 2040940"/>
                  <a:gd name="connsiteX5" fmla="*/ 1404518 w 1404608"/>
                  <a:gd name="connsiteY5" fmla="*/ 1126540 h 2040940"/>
                  <a:gd name="connsiteX6" fmla="*/ 1221638 w 1404608"/>
                  <a:gd name="connsiteY6" fmla="*/ 738835 h 2040940"/>
                  <a:gd name="connsiteX7" fmla="*/ 1177747 w 1404608"/>
                  <a:gd name="connsiteY7" fmla="*/ 936345 h 2040940"/>
                  <a:gd name="connsiteX8" fmla="*/ 980236 w 1404608"/>
                  <a:gd name="connsiteY8" fmla="*/ 665683 h 2040940"/>
                  <a:gd name="connsiteX9" fmla="*/ 921715 w 1404608"/>
                  <a:gd name="connsiteY9" fmla="*/ 899769 h 2040940"/>
                  <a:gd name="connsiteX10" fmla="*/ 738836 w 1404608"/>
                  <a:gd name="connsiteY10" fmla="*/ 563270 h 2040940"/>
                  <a:gd name="connsiteX11" fmla="*/ 709574 w 1404608"/>
                  <a:gd name="connsiteY11" fmla="*/ 907084 h 2040940"/>
                  <a:gd name="connsiteX12" fmla="*/ 526694 w 1404608"/>
                  <a:gd name="connsiteY12" fmla="*/ 0 h 2040940"/>
                  <a:gd name="connsiteX13" fmla="*/ 468172 w 1404608"/>
                  <a:gd name="connsiteY13" fmla="*/ 1309420 h 2040940"/>
                  <a:gd name="connsiteX14" fmla="*/ 321868 w 1404608"/>
                  <a:gd name="connsiteY14" fmla="*/ 1258214 h 2040940"/>
                  <a:gd name="connsiteX15" fmla="*/ 0 w 1404608"/>
                  <a:gd name="connsiteY15" fmla="*/ 1024127 h 2040940"/>
                  <a:gd name="connsiteX0" fmla="*/ 0 w 1404608"/>
                  <a:gd name="connsiteY0" fmla="*/ 1024614 h 2041427"/>
                  <a:gd name="connsiteX1" fmla="*/ 124358 w 1404608"/>
                  <a:gd name="connsiteY1" fmla="*/ 1353798 h 2041427"/>
                  <a:gd name="connsiteX2" fmla="*/ 292608 w 1404608"/>
                  <a:gd name="connsiteY2" fmla="*/ 1712243 h 2041427"/>
                  <a:gd name="connsiteX3" fmla="*/ 687628 w 1404608"/>
                  <a:gd name="connsiteY3" fmla="*/ 2041427 h 2041427"/>
                  <a:gd name="connsiteX4" fmla="*/ 1294790 w 1404608"/>
                  <a:gd name="connsiteY4" fmla="*/ 2026797 h 2041427"/>
                  <a:gd name="connsiteX5" fmla="*/ 1404518 w 1404608"/>
                  <a:gd name="connsiteY5" fmla="*/ 1127027 h 2041427"/>
                  <a:gd name="connsiteX6" fmla="*/ 1221638 w 1404608"/>
                  <a:gd name="connsiteY6" fmla="*/ 739322 h 2041427"/>
                  <a:gd name="connsiteX7" fmla="*/ 1177747 w 1404608"/>
                  <a:gd name="connsiteY7" fmla="*/ 936832 h 2041427"/>
                  <a:gd name="connsiteX8" fmla="*/ 980236 w 1404608"/>
                  <a:gd name="connsiteY8" fmla="*/ 666170 h 2041427"/>
                  <a:gd name="connsiteX9" fmla="*/ 921715 w 1404608"/>
                  <a:gd name="connsiteY9" fmla="*/ 900256 h 2041427"/>
                  <a:gd name="connsiteX10" fmla="*/ 738836 w 1404608"/>
                  <a:gd name="connsiteY10" fmla="*/ 563757 h 2041427"/>
                  <a:gd name="connsiteX11" fmla="*/ 709574 w 1404608"/>
                  <a:gd name="connsiteY11" fmla="*/ 907571 h 2041427"/>
                  <a:gd name="connsiteX12" fmla="*/ 526694 w 1404608"/>
                  <a:gd name="connsiteY12" fmla="*/ 487 h 2041427"/>
                  <a:gd name="connsiteX13" fmla="*/ 468172 w 1404608"/>
                  <a:gd name="connsiteY13" fmla="*/ 1309907 h 2041427"/>
                  <a:gd name="connsiteX14" fmla="*/ 321868 w 1404608"/>
                  <a:gd name="connsiteY14" fmla="*/ 1258701 h 2041427"/>
                  <a:gd name="connsiteX15" fmla="*/ 0 w 1404608"/>
                  <a:gd name="connsiteY15" fmla="*/ 1024614 h 2041427"/>
                  <a:gd name="connsiteX0" fmla="*/ 0 w 1404608"/>
                  <a:gd name="connsiteY0" fmla="*/ 1024614 h 2041427"/>
                  <a:gd name="connsiteX1" fmla="*/ 124358 w 1404608"/>
                  <a:gd name="connsiteY1" fmla="*/ 1353798 h 2041427"/>
                  <a:gd name="connsiteX2" fmla="*/ 292608 w 1404608"/>
                  <a:gd name="connsiteY2" fmla="*/ 1712243 h 2041427"/>
                  <a:gd name="connsiteX3" fmla="*/ 687628 w 1404608"/>
                  <a:gd name="connsiteY3" fmla="*/ 2041427 h 2041427"/>
                  <a:gd name="connsiteX4" fmla="*/ 1294790 w 1404608"/>
                  <a:gd name="connsiteY4" fmla="*/ 2026797 h 2041427"/>
                  <a:gd name="connsiteX5" fmla="*/ 1404518 w 1404608"/>
                  <a:gd name="connsiteY5" fmla="*/ 1127027 h 2041427"/>
                  <a:gd name="connsiteX6" fmla="*/ 1221638 w 1404608"/>
                  <a:gd name="connsiteY6" fmla="*/ 739322 h 2041427"/>
                  <a:gd name="connsiteX7" fmla="*/ 1177747 w 1404608"/>
                  <a:gd name="connsiteY7" fmla="*/ 936832 h 2041427"/>
                  <a:gd name="connsiteX8" fmla="*/ 980236 w 1404608"/>
                  <a:gd name="connsiteY8" fmla="*/ 666170 h 2041427"/>
                  <a:gd name="connsiteX9" fmla="*/ 921715 w 1404608"/>
                  <a:gd name="connsiteY9" fmla="*/ 900256 h 2041427"/>
                  <a:gd name="connsiteX10" fmla="*/ 738836 w 1404608"/>
                  <a:gd name="connsiteY10" fmla="*/ 563757 h 2041427"/>
                  <a:gd name="connsiteX11" fmla="*/ 709574 w 1404608"/>
                  <a:gd name="connsiteY11" fmla="*/ 907571 h 2041427"/>
                  <a:gd name="connsiteX12" fmla="*/ 526694 w 1404608"/>
                  <a:gd name="connsiteY12" fmla="*/ 487 h 2041427"/>
                  <a:gd name="connsiteX13" fmla="*/ 468172 w 1404608"/>
                  <a:gd name="connsiteY13" fmla="*/ 1309907 h 2041427"/>
                  <a:gd name="connsiteX14" fmla="*/ 321868 w 1404608"/>
                  <a:gd name="connsiteY14" fmla="*/ 1258701 h 2041427"/>
                  <a:gd name="connsiteX15" fmla="*/ 0 w 1404608"/>
                  <a:gd name="connsiteY15" fmla="*/ 1024614 h 2041427"/>
                  <a:gd name="connsiteX0" fmla="*/ 0 w 1404608"/>
                  <a:gd name="connsiteY0" fmla="*/ 1024370 h 2041183"/>
                  <a:gd name="connsiteX1" fmla="*/ 124358 w 1404608"/>
                  <a:gd name="connsiteY1" fmla="*/ 1353554 h 2041183"/>
                  <a:gd name="connsiteX2" fmla="*/ 292608 w 1404608"/>
                  <a:gd name="connsiteY2" fmla="*/ 1711999 h 2041183"/>
                  <a:gd name="connsiteX3" fmla="*/ 687628 w 1404608"/>
                  <a:gd name="connsiteY3" fmla="*/ 2041183 h 2041183"/>
                  <a:gd name="connsiteX4" fmla="*/ 1294790 w 1404608"/>
                  <a:gd name="connsiteY4" fmla="*/ 2026553 h 2041183"/>
                  <a:gd name="connsiteX5" fmla="*/ 1404518 w 1404608"/>
                  <a:gd name="connsiteY5" fmla="*/ 1126783 h 2041183"/>
                  <a:gd name="connsiteX6" fmla="*/ 1221638 w 1404608"/>
                  <a:gd name="connsiteY6" fmla="*/ 739078 h 2041183"/>
                  <a:gd name="connsiteX7" fmla="*/ 1177747 w 1404608"/>
                  <a:gd name="connsiteY7" fmla="*/ 936588 h 2041183"/>
                  <a:gd name="connsiteX8" fmla="*/ 980236 w 1404608"/>
                  <a:gd name="connsiteY8" fmla="*/ 665926 h 2041183"/>
                  <a:gd name="connsiteX9" fmla="*/ 921715 w 1404608"/>
                  <a:gd name="connsiteY9" fmla="*/ 900012 h 2041183"/>
                  <a:gd name="connsiteX10" fmla="*/ 738836 w 1404608"/>
                  <a:gd name="connsiteY10" fmla="*/ 563513 h 2041183"/>
                  <a:gd name="connsiteX11" fmla="*/ 709574 w 1404608"/>
                  <a:gd name="connsiteY11" fmla="*/ 907327 h 2041183"/>
                  <a:gd name="connsiteX12" fmla="*/ 526694 w 1404608"/>
                  <a:gd name="connsiteY12" fmla="*/ 243 h 2041183"/>
                  <a:gd name="connsiteX13" fmla="*/ 468172 w 1404608"/>
                  <a:gd name="connsiteY13" fmla="*/ 1309663 h 2041183"/>
                  <a:gd name="connsiteX14" fmla="*/ 321868 w 1404608"/>
                  <a:gd name="connsiteY14" fmla="*/ 1258457 h 2041183"/>
                  <a:gd name="connsiteX15" fmla="*/ 0 w 1404608"/>
                  <a:gd name="connsiteY15" fmla="*/ 1024370 h 2041183"/>
                  <a:gd name="connsiteX0" fmla="*/ 0 w 1404608"/>
                  <a:gd name="connsiteY0" fmla="*/ 1024383 h 2041196"/>
                  <a:gd name="connsiteX1" fmla="*/ 124358 w 1404608"/>
                  <a:gd name="connsiteY1" fmla="*/ 1353567 h 2041196"/>
                  <a:gd name="connsiteX2" fmla="*/ 292608 w 1404608"/>
                  <a:gd name="connsiteY2" fmla="*/ 1712012 h 2041196"/>
                  <a:gd name="connsiteX3" fmla="*/ 687628 w 1404608"/>
                  <a:gd name="connsiteY3" fmla="*/ 2041196 h 2041196"/>
                  <a:gd name="connsiteX4" fmla="*/ 1294790 w 1404608"/>
                  <a:gd name="connsiteY4" fmla="*/ 2026566 h 2041196"/>
                  <a:gd name="connsiteX5" fmla="*/ 1404518 w 1404608"/>
                  <a:gd name="connsiteY5" fmla="*/ 1126796 h 2041196"/>
                  <a:gd name="connsiteX6" fmla="*/ 1221638 w 1404608"/>
                  <a:gd name="connsiteY6" fmla="*/ 739091 h 2041196"/>
                  <a:gd name="connsiteX7" fmla="*/ 1177747 w 1404608"/>
                  <a:gd name="connsiteY7" fmla="*/ 936601 h 2041196"/>
                  <a:gd name="connsiteX8" fmla="*/ 980236 w 1404608"/>
                  <a:gd name="connsiteY8" fmla="*/ 665939 h 2041196"/>
                  <a:gd name="connsiteX9" fmla="*/ 921715 w 1404608"/>
                  <a:gd name="connsiteY9" fmla="*/ 900025 h 2041196"/>
                  <a:gd name="connsiteX10" fmla="*/ 738836 w 1404608"/>
                  <a:gd name="connsiteY10" fmla="*/ 563526 h 2041196"/>
                  <a:gd name="connsiteX11" fmla="*/ 709574 w 1404608"/>
                  <a:gd name="connsiteY11" fmla="*/ 907340 h 2041196"/>
                  <a:gd name="connsiteX12" fmla="*/ 526694 w 1404608"/>
                  <a:gd name="connsiteY12" fmla="*/ 256 h 2041196"/>
                  <a:gd name="connsiteX13" fmla="*/ 453541 w 1404608"/>
                  <a:gd name="connsiteY13" fmla="*/ 1258469 h 2041196"/>
                  <a:gd name="connsiteX14" fmla="*/ 321868 w 1404608"/>
                  <a:gd name="connsiteY14" fmla="*/ 1258470 h 2041196"/>
                  <a:gd name="connsiteX15" fmla="*/ 0 w 1404608"/>
                  <a:gd name="connsiteY15" fmla="*/ 1024383 h 2041196"/>
                  <a:gd name="connsiteX0" fmla="*/ 0 w 1404608"/>
                  <a:gd name="connsiteY0" fmla="*/ 1024383 h 2041196"/>
                  <a:gd name="connsiteX1" fmla="*/ 124358 w 1404608"/>
                  <a:gd name="connsiteY1" fmla="*/ 1353567 h 2041196"/>
                  <a:gd name="connsiteX2" fmla="*/ 292608 w 1404608"/>
                  <a:gd name="connsiteY2" fmla="*/ 1712012 h 2041196"/>
                  <a:gd name="connsiteX3" fmla="*/ 687628 w 1404608"/>
                  <a:gd name="connsiteY3" fmla="*/ 2041196 h 2041196"/>
                  <a:gd name="connsiteX4" fmla="*/ 1294790 w 1404608"/>
                  <a:gd name="connsiteY4" fmla="*/ 2026566 h 2041196"/>
                  <a:gd name="connsiteX5" fmla="*/ 1404518 w 1404608"/>
                  <a:gd name="connsiteY5" fmla="*/ 1126796 h 2041196"/>
                  <a:gd name="connsiteX6" fmla="*/ 1221638 w 1404608"/>
                  <a:gd name="connsiteY6" fmla="*/ 739091 h 2041196"/>
                  <a:gd name="connsiteX7" fmla="*/ 1177747 w 1404608"/>
                  <a:gd name="connsiteY7" fmla="*/ 936601 h 2041196"/>
                  <a:gd name="connsiteX8" fmla="*/ 980236 w 1404608"/>
                  <a:gd name="connsiteY8" fmla="*/ 665939 h 2041196"/>
                  <a:gd name="connsiteX9" fmla="*/ 921715 w 1404608"/>
                  <a:gd name="connsiteY9" fmla="*/ 900025 h 2041196"/>
                  <a:gd name="connsiteX10" fmla="*/ 738836 w 1404608"/>
                  <a:gd name="connsiteY10" fmla="*/ 563526 h 2041196"/>
                  <a:gd name="connsiteX11" fmla="*/ 709574 w 1404608"/>
                  <a:gd name="connsiteY11" fmla="*/ 907340 h 2041196"/>
                  <a:gd name="connsiteX12" fmla="*/ 526694 w 1404608"/>
                  <a:gd name="connsiteY12" fmla="*/ 256 h 2041196"/>
                  <a:gd name="connsiteX13" fmla="*/ 453541 w 1404608"/>
                  <a:gd name="connsiteY13" fmla="*/ 1258469 h 2041196"/>
                  <a:gd name="connsiteX14" fmla="*/ 321868 w 1404608"/>
                  <a:gd name="connsiteY14" fmla="*/ 1258470 h 2041196"/>
                  <a:gd name="connsiteX15" fmla="*/ 0 w 1404608"/>
                  <a:gd name="connsiteY15" fmla="*/ 1024383 h 2041196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20463"/>
                  <a:gd name="connsiteY0" fmla="*/ 957779 h 2041182"/>
                  <a:gd name="connsiteX1" fmla="*/ 140213 w 1420463"/>
                  <a:gd name="connsiteY1" fmla="*/ 1353553 h 2041182"/>
                  <a:gd name="connsiteX2" fmla="*/ 308463 w 1420463"/>
                  <a:gd name="connsiteY2" fmla="*/ 1711998 h 2041182"/>
                  <a:gd name="connsiteX3" fmla="*/ 703483 w 1420463"/>
                  <a:gd name="connsiteY3" fmla="*/ 2041182 h 2041182"/>
                  <a:gd name="connsiteX4" fmla="*/ 1310645 w 1420463"/>
                  <a:gd name="connsiteY4" fmla="*/ 2026552 h 2041182"/>
                  <a:gd name="connsiteX5" fmla="*/ 1420373 w 1420463"/>
                  <a:gd name="connsiteY5" fmla="*/ 1126782 h 2041182"/>
                  <a:gd name="connsiteX6" fmla="*/ 1237493 w 1420463"/>
                  <a:gd name="connsiteY6" fmla="*/ 739077 h 2041182"/>
                  <a:gd name="connsiteX7" fmla="*/ 1193602 w 1420463"/>
                  <a:gd name="connsiteY7" fmla="*/ 936587 h 2041182"/>
                  <a:gd name="connsiteX8" fmla="*/ 996091 w 1420463"/>
                  <a:gd name="connsiteY8" fmla="*/ 665925 h 2041182"/>
                  <a:gd name="connsiteX9" fmla="*/ 937570 w 1420463"/>
                  <a:gd name="connsiteY9" fmla="*/ 900011 h 2041182"/>
                  <a:gd name="connsiteX10" fmla="*/ 754691 w 1420463"/>
                  <a:gd name="connsiteY10" fmla="*/ 563512 h 2041182"/>
                  <a:gd name="connsiteX11" fmla="*/ 725429 w 1420463"/>
                  <a:gd name="connsiteY11" fmla="*/ 907326 h 2041182"/>
                  <a:gd name="connsiteX12" fmla="*/ 542549 w 1420463"/>
                  <a:gd name="connsiteY12" fmla="*/ 242 h 2041182"/>
                  <a:gd name="connsiteX13" fmla="*/ 472567 w 1420463"/>
                  <a:gd name="connsiteY13" fmla="*/ 1312361 h 2041182"/>
                  <a:gd name="connsiteX14" fmla="*/ 337723 w 1420463"/>
                  <a:gd name="connsiteY14" fmla="*/ 1258456 h 2041182"/>
                  <a:gd name="connsiteX15" fmla="*/ 0 w 1420463"/>
                  <a:gd name="connsiteY15" fmla="*/ 957779 h 2041182"/>
                  <a:gd name="connsiteX0" fmla="*/ 0 w 1420463"/>
                  <a:gd name="connsiteY0" fmla="*/ 957779 h 2041182"/>
                  <a:gd name="connsiteX1" fmla="*/ 140213 w 1420463"/>
                  <a:gd name="connsiteY1" fmla="*/ 1353553 h 2041182"/>
                  <a:gd name="connsiteX2" fmla="*/ 308463 w 1420463"/>
                  <a:gd name="connsiteY2" fmla="*/ 1711998 h 2041182"/>
                  <a:gd name="connsiteX3" fmla="*/ 703483 w 1420463"/>
                  <a:gd name="connsiteY3" fmla="*/ 2041182 h 2041182"/>
                  <a:gd name="connsiteX4" fmla="*/ 1310645 w 1420463"/>
                  <a:gd name="connsiteY4" fmla="*/ 2026552 h 2041182"/>
                  <a:gd name="connsiteX5" fmla="*/ 1420373 w 1420463"/>
                  <a:gd name="connsiteY5" fmla="*/ 1126782 h 2041182"/>
                  <a:gd name="connsiteX6" fmla="*/ 1237493 w 1420463"/>
                  <a:gd name="connsiteY6" fmla="*/ 739077 h 2041182"/>
                  <a:gd name="connsiteX7" fmla="*/ 1193602 w 1420463"/>
                  <a:gd name="connsiteY7" fmla="*/ 936587 h 2041182"/>
                  <a:gd name="connsiteX8" fmla="*/ 996091 w 1420463"/>
                  <a:gd name="connsiteY8" fmla="*/ 665925 h 2041182"/>
                  <a:gd name="connsiteX9" fmla="*/ 937570 w 1420463"/>
                  <a:gd name="connsiteY9" fmla="*/ 900011 h 2041182"/>
                  <a:gd name="connsiteX10" fmla="*/ 754691 w 1420463"/>
                  <a:gd name="connsiteY10" fmla="*/ 563512 h 2041182"/>
                  <a:gd name="connsiteX11" fmla="*/ 725429 w 1420463"/>
                  <a:gd name="connsiteY11" fmla="*/ 907326 h 2041182"/>
                  <a:gd name="connsiteX12" fmla="*/ 542549 w 1420463"/>
                  <a:gd name="connsiteY12" fmla="*/ 242 h 2041182"/>
                  <a:gd name="connsiteX13" fmla="*/ 472567 w 1420463"/>
                  <a:gd name="connsiteY13" fmla="*/ 1312361 h 2041182"/>
                  <a:gd name="connsiteX14" fmla="*/ 337723 w 1420463"/>
                  <a:gd name="connsiteY14" fmla="*/ 1258456 h 2041182"/>
                  <a:gd name="connsiteX15" fmla="*/ 0 w 1420463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55410 w 1421182"/>
                  <a:gd name="connsiteY10" fmla="*/ 563512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36384 w 1421182"/>
                  <a:gd name="connsiteY10" fmla="*/ 563512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52597 w 1421182"/>
                  <a:gd name="connsiteY6" fmla="*/ 669316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537 h 2040940"/>
                  <a:gd name="connsiteX1" fmla="*/ 140932 w 1421182"/>
                  <a:gd name="connsiteY1" fmla="*/ 1353311 h 2040940"/>
                  <a:gd name="connsiteX2" fmla="*/ 309182 w 1421182"/>
                  <a:gd name="connsiteY2" fmla="*/ 1711756 h 2040940"/>
                  <a:gd name="connsiteX3" fmla="*/ 704202 w 1421182"/>
                  <a:gd name="connsiteY3" fmla="*/ 2040940 h 2040940"/>
                  <a:gd name="connsiteX4" fmla="*/ 1311364 w 1421182"/>
                  <a:gd name="connsiteY4" fmla="*/ 2026310 h 2040940"/>
                  <a:gd name="connsiteX5" fmla="*/ 1421092 w 1421182"/>
                  <a:gd name="connsiteY5" fmla="*/ 1126540 h 2040940"/>
                  <a:gd name="connsiteX6" fmla="*/ 1152597 w 1421182"/>
                  <a:gd name="connsiteY6" fmla="*/ 669074 h 2040940"/>
                  <a:gd name="connsiteX7" fmla="*/ 1168953 w 1421182"/>
                  <a:gd name="connsiteY7" fmla="*/ 968054 h 2040940"/>
                  <a:gd name="connsiteX8" fmla="*/ 927050 w 1421182"/>
                  <a:gd name="connsiteY8" fmla="*/ 614948 h 2040940"/>
                  <a:gd name="connsiteX9" fmla="*/ 957315 w 1421182"/>
                  <a:gd name="connsiteY9" fmla="*/ 944162 h 2040940"/>
                  <a:gd name="connsiteX10" fmla="*/ 711016 w 1421182"/>
                  <a:gd name="connsiteY10" fmla="*/ 569612 h 2040940"/>
                  <a:gd name="connsiteX11" fmla="*/ 729319 w 1421182"/>
                  <a:gd name="connsiteY11" fmla="*/ 957819 h 2040940"/>
                  <a:gd name="connsiteX12" fmla="*/ 543268 w 1421182"/>
                  <a:gd name="connsiteY12" fmla="*/ 0 h 2040940"/>
                  <a:gd name="connsiteX13" fmla="*/ 473286 w 1421182"/>
                  <a:gd name="connsiteY13" fmla="*/ 1312119 h 2040940"/>
                  <a:gd name="connsiteX14" fmla="*/ 338442 w 1421182"/>
                  <a:gd name="connsiteY14" fmla="*/ 1258214 h 2040940"/>
                  <a:gd name="connsiteX15" fmla="*/ 719 w 1421182"/>
                  <a:gd name="connsiteY15" fmla="*/ 957537 h 2040940"/>
                  <a:gd name="connsiteX0" fmla="*/ 719 w 1421182"/>
                  <a:gd name="connsiteY0" fmla="*/ 957545 h 2040948"/>
                  <a:gd name="connsiteX1" fmla="*/ 140932 w 1421182"/>
                  <a:gd name="connsiteY1" fmla="*/ 1353319 h 2040948"/>
                  <a:gd name="connsiteX2" fmla="*/ 309182 w 1421182"/>
                  <a:gd name="connsiteY2" fmla="*/ 1711764 h 2040948"/>
                  <a:gd name="connsiteX3" fmla="*/ 704202 w 1421182"/>
                  <a:gd name="connsiteY3" fmla="*/ 2040948 h 2040948"/>
                  <a:gd name="connsiteX4" fmla="*/ 1311364 w 1421182"/>
                  <a:gd name="connsiteY4" fmla="*/ 2026318 h 2040948"/>
                  <a:gd name="connsiteX5" fmla="*/ 1421092 w 1421182"/>
                  <a:gd name="connsiteY5" fmla="*/ 1126548 h 2040948"/>
                  <a:gd name="connsiteX6" fmla="*/ 1152597 w 1421182"/>
                  <a:gd name="connsiteY6" fmla="*/ 669082 h 2040948"/>
                  <a:gd name="connsiteX7" fmla="*/ 1168953 w 1421182"/>
                  <a:gd name="connsiteY7" fmla="*/ 968062 h 2040948"/>
                  <a:gd name="connsiteX8" fmla="*/ 927050 w 1421182"/>
                  <a:gd name="connsiteY8" fmla="*/ 614956 h 2040948"/>
                  <a:gd name="connsiteX9" fmla="*/ 957315 w 1421182"/>
                  <a:gd name="connsiteY9" fmla="*/ 944170 h 2040948"/>
                  <a:gd name="connsiteX10" fmla="*/ 711016 w 1421182"/>
                  <a:gd name="connsiteY10" fmla="*/ 569620 h 2040948"/>
                  <a:gd name="connsiteX11" fmla="*/ 729319 w 1421182"/>
                  <a:gd name="connsiteY11" fmla="*/ 957827 h 2040948"/>
                  <a:gd name="connsiteX12" fmla="*/ 543268 w 1421182"/>
                  <a:gd name="connsiteY12" fmla="*/ 8 h 2040948"/>
                  <a:gd name="connsiteX13" fmla="*/ 473286 w 1421182"/>
                  <a:gd name="connsiteY13" fmla="*/ 1312127 h 2040948"/>
                  <a:gd name="connsiteX14" fmla="*/ 338442 w 1421182"/>
                  <a:gd name="connsiteY14" fmla="*/ 1258222 h 2040948"/>
                  <a:gd name="connsiteX15" fmla="*/ 719 w 1421182"/>
                  <a:gd name="connsiteY15" fmla="*/ 957545 h 2040948"/>
                  <a:gd name="connsiteX0" fmla="*/ 719 w 1421182"/>
                  <a:gd name="connsiteY0" fmla="*/ 957545 h 2040948"/>
                  <a:gd name="connsiteX1" fmla="*/ 140932 w 1421182"/>
                  <a:gd name="connsiteY1" fmla="*/ 1353319 h 2040948"/>
                  <a:gd name="connsiteX2" fmla="*/ 309182 w 1421182"/>
                  <a:gd name="connsiteY2" fmla="*/ 1711764 h 2040948"/>
                  <a:gd name="connsiteX3" fmla="*/ 704202 w 1421182"/>
                  <a:gd name="connsiteY3" fmla="*/ 2040948 h 2040948"/>
                  <a:gd name="connsiteX4" fmla="*/ 1311364 w 1421182"/>
                  <a:gd name="connsiteY4" fmla="*/ 2026318 h 2040948"/>
                  <a:gd name="connsiteX5" fmla="*/ 1421092 w 1421182"/>
                  <a:gd name="connsiteY5" fmla="*/ 1126548 h 2040948"/>
                  <a:gd name="connsiteX6" fmla="*/ 1152597 w 1421182"/>
                  <a:gd name="connsiteY6" fmla="*/ 669082 h 2040948"/>
                  <a:gd name="connsiteX7" fmla="*/ 1168953 w 1421182"/>
                  <a:gd name="connsiteY7" fmla="*/ 968062 h 2040948"/>
                  <a:gd name="connsiteX8" fmla="*/ 927050 w 1421182"/>
                  <a:gd name="connsiteY8" fmla="*/ 614956 h 2040948"/>
                  <a:gd name="connsiteX9" fmla="*/ 957315 w 1421182"/>
                  <a:gd name="connsiteY9" fmla="*/ 944170 h 2040948"/>
                  <a:gd name="connsiteX10" fmla="*/ 711016 w 1421182"/>
                  <a:gd name="connsiteY10" fmla="*/ 569620 h 2040948"/>
                  <a:gd name="connsiteX11" fmla="*/ 729319 w 1421182"/>
                  <a:gd name="connsiteY11" fmla="*/ 957827 h 2040948"/>
                  <a:gd name="connsiteX12" fmla="*/ 543268 w 1421182"/>
                  <a:gd name="connsiteY12" fmla="*/ 8 h 2040948"/>
                  <a:gd name="connsiteX13" fmla="*/ 473286 w 1421182"/>
                  <a:gd name="connsiteY13" fmla="*/ 1312127 h 2040948"/>
                  <a:gd name="connsiteX14" fmla="*/ 338442 w 1421182"/>
                  <a:gd name="connsiteY14" fmla="*/ 1258222 h 2040948"/>
                  <a:gd name="connsiteX15" fmla="*/ 719 w 1421182"/>
                  <a:gd name="connsiteY15" fmla="*/ 957545 h 2040948"/>
                  <a:gd name="connsiteX0" fmla="*/ 719 w 1421182"/>
                  <a:gd name="connsiteY0" fmla="*/ 957545 h 2026318"/>
                  <a:gd name="connsiteX1" fmla="*/ 140932 w 1421182"/>
                  <a:gd name="connsiteY1" fmla="*/ 1353319 h 2026318"/>
                  <a:gd name="connsiteX2" fmla="*/ 309182 w 1421182"/>
                  <a:gd name="connsiteY2" fmla="*/ 1711764 h 2026318"/>
                  <a:gd name="connsiteX3" fmla="*/ 693290 w 1421182"/>
                  <a:gd name="connsiteY3" fmla="*/ 2019121 h 2026318"/>
                  <a:gd name="connsiteX4" fmla="*/ 1311364 w 1421182"/>
                  <a:gd name="connsiteY4" fmla="*/ 2026318 h 2026318"/>
                  <a:gd name="connsiteX5" fmla="*/ 1421092 w 1421182"/>
                  <a:gd name="connsiteY5" fmla="*/ 1126548 h 2026318"/>
                  <a:gd name="connsiteX6" fmla="*/ 1152597 w 1421182"/>
                  <a:gd name="connsiteY6" fmla="*/ 669082 h 2026318"/>
                  <a:gd name="connsiteX7" fmla="*/ 1168953 w 1421182"/>
                  <a:gd name="connsiteY7" fmla="*/ 968062 h 2026318"/>
                  <a:gd name="connsiteX8" fmla="*/ 927050 w 1421182"/>
                  <a:gd name="connsiteY8" fmla="*/ 614956 h 2026318"/>
                  <a:gd name="connsiteX9" fmla="*/ 957315 w 1421182"/>
                  <a:gd name="connsiteY9" fmla="*/ 944170 h 2026318"/>
                  <a:gd name="connsiteX10" fmla="*/ 711016 w 1421182"/>
                  <a:gd name="connsiteY10" fmla="*/ 569620 h 2026318"/>
                  <a:gd name="connsiteX11" fmla="*/ 729319 w 1421182"/>
                  <a:gd name="connsiteY11" fmla="*/ 957827 h 2026318"/>
                  <a:gd name="connsiteX12" fmla="*/ 543268 w 1421182"/>
                  <a:gd name="connsiteY12" fmla="*/ 8 h 2026318"/>
                  <a:gd name="connsiteX13" fmla="*/ 473286 w 1421182"/>
                  <a:gd name="connsiteY13" fmla="*/ 1312127 h 2026318"/>
                  <a:gd name="connsiteX14" fmla="*/ 338442 w 1421182"/>
                  <a:gd name="connsiteY14" fmla="*/ 1258222 h 2026318"/>
                  <a:gd name="connsiteX15" fmla="*/ 719 w 1421182"/>
                  <a:gd name="connsiteY15" fmla="*/ 957545 h 2026318"/>
                  <a:gd name="connsiteX0" fmla="*/ 719 w 1421182"/>
                  <a:gd name="connsiteY0" fmla="*/ 957545 h 2295953"/>
                  <a:gd name="connsiteX1" fmla="*/ 140932 w 1421182"/>
                  <a:gd name="connsiteY1" fmla="*/ 1353319 h 2295953"/>
                  <a:gd name="connsiteX2" fmla="*/ 309182 w 1421182"/>
                  <a:gd name="connsiteY2" fmla="*/ 1711764 h 2295953"/>
                  <a:gd name="connsiteX3" fmla="*/ 693290 w 1421182"/>
                  <a:gd name="connsiteY3" fmla="*/ 2019121 h 2295953"/>
                  <a:gd name="connsiteX4" fmla="*/ 722524 w 1421182"/>
                  <a:gd name="connsiteY4" fmla="*/ 2295953 h 2295953"/>
                  <a:gd name="connsiteX5" fmla="*/ 1311364 w 1421182"/>
                  <a:gd name="connsiteY5" fmla="*/ 2026318 h 2295953"/>
                  <a:gd name="connsiteX6" fmla="*/ 1421092 w 1421182"/>
                  <a:gd name="connsiteY6" fmla="*/ 1126548 h 2295953"/>
                  <a:gd name="connsiteX7" fmla="*/ 1152597 w 1421182"/>
                  <a:gd name="connsiteY7" fmla="*/ 669082 h 2295953"/>
                  <a:gd name="connsiteX8" fmla="*/ 1168953 w 1421182"/>
                  <a:gd name="connsiteY8" fmla="*/ 968062 h 2295953"/>
                  <a:gd name="connsiteX9" fmla="*/ 927050 w 1421182"/>
                  <a:gd name="connsiteY9" fmla="*/ 614956 h 2295953"/>
                  <a:gd name="connsiteX10" fmla="*/ 957315 w 1421182"/>
                  <a:gd name="connsiteY10" fmla="*/ 944170 h 2295953"/>
                  <a:gd name="connsiteX11" fmla="*/ 711016 w 1421182"/>
                  <a:gd name="connsiteY11" fmla="*/ 569620 h 2295953"/>
                  <a:gd name="connsiteX12" fmla="*/ 729319 w 1421182"/>
                  <a:gd name="connsiteY12" fmla="*/ 957827 h 2295953"/>
                  <a:gd name="connsiteX13" fmla="*/ 543268 w 1421182"/>
                  <a:gd name="connsiteY13" fmla="*/ 8 h 2295953"/>
                  <a:gd name="connsiteX14" fmla="*/ 473286 w 1421182"/>
                  <a:gd name="connsiteY14" fmla="*/ 1312127 h 2295953"/>
                  <a:gd name="connsiteX15" fmla="*/ 338442 w 1421182"/>
                  <a:gd name="connsiteY15" fmla="*/ 1258222 h 2295953"/>
                  <a:gd name="connsiteX16" fmla="*/ 719 w 1421182"/>
                  <a:gd name="connsiteY16" fmla="*/ 957545 h 2295953"/>
                  <a:gd name="connsiteX0" fmla="*/ 719 w 1421182"/>
                  <a:gd name="connsiteY0" fmla="*/ 957545 h 2317397"/>
                  <a:gd name="connsiteX1" fmla="*/ 140932 w 1421182"/>
                  <a:gd name="connsiteY1" fmla="*/ 1353319 h 2317397"/>
                  <a:gd name="connsiteX2" fmla="*/ 309182 w 1421182"/>
                  <a:gd name="connsiteY2" fmla="*/ 1711764 h 2317397"/>
                  <a:gd name="connsiteX3" fmla="*/ 693290 w 1421182"/>
                  <a:gd name="connsiteY3" fmla="*/ 2019121 h 2317397"/>
                  <a:gd name="connsiteX4" fmla="*/ 722524 w 1421182"/>
                  <a:gd name="connsiteY4" fmla="*/ 2295953 h 2317397"/>
                  <a:gd name="connsiteX5" fmla="*/ 1170733 w 1421182"/>
                  <a:gd name="connsiteY5" fmla="*/ 2300858 h 2317397"/>
                  <a:gd name="connsiteX6" fmla="*/ 1311364 w 1421182"/>
                  <a:gd name="connsiteY6" fmla="*/ 2026318 h 2317397"/>
                  <a:gd name="connsiteX7" fmla="*/ 1421092 w 1421182"/>
                  <a:gd name="connsiteY7" fmla="*/ 1126548 h 2317397"/>
                  <a:gd name="connsiteX8" fmla="*/ 1152597 w 1421182"/>
                  <a:gd name="connsiteY8" fmla="*/ 669082 h 2317397"/>
                  <a:gd name="connsiteX9" fmla="*/ 1168953 w 1421182"/>
                  <a:gd name="connsiteY9" fmla="*/ 968062 h 2317397"/>
                  <a:gd name="connsiteX10" fmla="*/ 927050 w 1421182"/>
                  <a:gd name="connsiteY10" fmla="*/ 614956 h 2317397"/>
                  <a:gd name="connsiteX11" fmla="*/ 957315 w 1421182"/>
                  <a:gd name="connsiteY11" fmla="*/ 944170 h 2317397"/>
                  <a:gd name="connsiteX12" fmla="*/ 711016 w 1421182"/>
                  <a:gd name="connsiteY12" fmla="*/ 569620 h 2317397"/>
                  <a:gd name="connsiteX13" fmla="*/ 729319 w 1421182"/>
                  <a:gd name="connsiteY13" fmla="*/ 957827 h 2317397"/>
                  <a:gd name="connsiteX14" fmla="*/ 543268 w 1421182"/>
                  <a:gd name="connsiteY14" fmla="*/ 8 h 2317397"/>
                  <a:gd name="connsiteX15" fmla="*/ 473286 w 1421182"/>
                  <a:gd name="connsiteY15" fmla="*/ 1312127 h 2317397"/>
                  <a:gd name="connsiteX16" fmla="*/ 338442 w 1421182"/>
                  <a:gd name="connsiteY16" fmla="*/ 1258222 h 2317397"/>
                  <a:gd name="connsiteX17" fmla="*/ 719 w 1421182"/>
                  <a:gd name="connsiteY17" fmla="*/ 957545 h 2317397"/>
                  <a:gd name="connsiteX0" fmla="*/ 719 w 1421182"/>
                  <a:gd name="connsiteY0" fmla="*/ 957545 h 2317397"/>
                  <a:gd name="connsiteX1" fmla="*/ 140932 w 1421182"/>
                  <a:gd name="connsiteY1" fmla="*/ 1353319 h 2317397"/>
                  <a:gd name="connsiteX2" fmla="*/ 309182 w 1421182"/>
                  <a:gd name="connsiteY2" fmla="*/ 1711764 h 2317397"/>
                  <a:gd name="connsiteX3" fmla="*/ 626141 w 1421182"/>
                  <a:gd name="connsiteY3" fmla="*/ 1985150 h 2317397"/>
                  <a:gd name="connsiteX4" fmla="*/ 722524 w 1421182"/>
                  <a:gd name="connsiteY4" fmla="*/ 2295953 h 2317397"/>
                  <a:gd name="connsiteX5" fmla="*/ 1170733 w 1421182"/>
                  <a:gd name="connsiteY5" fmla="*/ 2300858 h 2317397"/>
                  <a:gd name="connsiteX6" fmla="*/ 1311364 w 1421182"/>
                  <a:gd name="connsiteY6" fmla="*/ 2026318 h 2317397"/>
                  <a:gd name="connsiteX7" fmla="*/ 1421092 w 1421182"/>
                  <a:gd name="connsiteY7" fmla="*/ 1126548 h 2317397"/>
                  <a:gd name="connsiteX8" fmla="*/ 1152597 w 1421182"/>
                  <a:gd name="connsiteY8" fmla="*/ 669082 h 2317397"/>
                  <a:gd name="connsiteX9" fmla="*/ 1168953 w 1421182"/>
                  <a:gd name="connsiteY9" fmla="*/ 968062 h 2317397"/>
                  <a:gd name="connsiteX10" fmla="*/ 927050 w 1421182"/>
                  <a:gd name="connsiteY10" fmla="*/ 614956 h 2317397"/>
                  <a:gd name="connsiteX11" fmla="*/ 957315 w 1421182"/>
                  <a:gd name="connsiteY11" fmla="*/ 944170 h 2317397"/>
                  <a:gd name="connsiteX12" fmla="*/ 711016 w 1421182"/>
                  <a:gd name="connsiteY12" fmla="*/ 569620 h 2317397"/>
                  <a:gd name="connsiteX13" fmla="*/ 729319 w 1421182"/>
                  <a:gd name="connsiteY13" fmla="*/ 957827 h 2317397"/>
                  <a:gd name="connsiteX14" fmla="*/ 543268 w 1421182"/>
                  <a:gd name="connsiteY14" fmla="*/ 8 h 2317397"/>
                  <a:gd name="connsiteX15" fmla="*/ 473286 w 1421182"/>
                  <a:gd name="connsiteY15" fmla="*/ 1312127 h 2317397"/>
                  <a:gd name="connsiteX16" fmla="*/ 338442 w 1421182"/>
                  <a:gd name="connsiteY16" fmla="*/ 1258222 h 2317397"/>
                  <a:gd name="connsiteX17" fmla="*/ 719 w 1421182"/>
                  <a:gd name="connsiteY17" fmla="*/ 957545 h 2317397"/>
                  <a:gd name="connsiteX0" fmla="*/ 719 w 1421182"/>
                  <a:gd name="connsiteY0" fmla="*/ 957545 h 2314785"/>
                  <a:gd name="connsiteX1" fmla="*/ 140932 w 1421182"/>
                  <a:gd name="connsiteY1" fmla="*/ 1353319 h 2314785"/>
                  <a:gd name="connsiteX2" fmla="*/ 309182 w 1421182"/>
                  <a:gd name="connsiteY2" fmla="*/ 1711764 h 2314785"/>
                  <a:gd name="connsiteX3" fmla="*/ 626141 w 1421182"/>
                  <a:gd name="connsiteY3" fmla="*/ 1985150 h 2314785"/>
                  <a:gd name="connsiteX4" fmla="*/ 658780 w 1421182"/>
                  <a:gd name="connsiteY4" fmla="*/ 2266927 h 2314785"/>
                  <a:gd name="connsiteX5" fmla="*/ 1170733 w 1421182"/>
                  <a:gd name="connsiteY5" fmla="*/ 2300858 h 2314785"/>
                  <a:gd name="connsiteX6" fmla="*/ 1311364 w 1421182"/>
                  <a:gd name="connsiteY6" fmla="*/ 2026318 h 2314785"/>
                  <a:gd name="connsiteX7" fmla="*/ 1421092 w 1421182"/>
                  <a:gd name="connsiteY7" fmla="*/ 1126548 h 2314785"/>
                  <a:gd name="connsiteX8" fmla="*/ 1152597 w 1421182"/>
                  <a:gd name="connsiteY8" fmla="*/ 669082 h 2314785"/>
                  <a:gd name="connsiteX9" fmla="*/ 1168953 w 1421182"/>
                  <a:gd name="connsiteY9" fmla="*/ 968062 h 2314785"/>
                  <a:gd name="connsiteX10" fmla="*/ 927050 w 1421182"/>
                  <a:gd name="connsiteY10" fmla="*/ 614956 h 2314785"/>
                  <a:gd name="connsiteX11" fmla="*/ 957315 w 1421182"/>
                  <a:gd name="connsiteY11" fmla="*/ 944170 h 2314785"/>
                  <a:gd name="connsiteX12" fmla="*/ 711016 w 1421182"/>
                  <a:gd name="connsiteY12" fmla="*/ 569620 h 2314785"/>
                  <a:gd name="connsiteX13" fmla="*/ 729319 w 1421182"/>
                  <a:gd name="connsiteY13" fmla="*/ 957827 h 2314785"/>
                  <a:gd name="connsiteX14" fmla="*/ 543268 w 1421182"/>
                  <a:gd name="connsiteY14" fmla="*/ 8 h 2314785"/>
                  <a:gd name="connsiteX15" fmla="*/ 473286 w 1421182"/>
                  <a:gd name="connsiteY15" fmla="*/ 1312127 h 2314785"/>
                  <a:gd name="connsiteX16" fmla="*/ 338442 w 1421182"/>
                  <a:gd name="connsiteY16" fmla="*/ 1258222 h 2314785"/>
                  <a:gd name="connsiteX17" fmla="*/ 719 w 1421182"/>
                  <a:gd name="connsiteY17" fmla="*/ 957545 h 2314785"/>
                  <a:gd name="connsiteX0" fmla="*/ 719 w 1421182"/>
                  <a:gd name="connsiteY0" fmla="*/ 957545 h 2323891"/>
                  <a:gd name="connsiteX1" fmla="*/ 140932 w 1421182"/>
                  <a:gd name="connsiteY1" fmla="*/ 1353319 h 2323891"/>
                  <a:gd name="connsiteX2" fmla="*/ 309182 w 1421182"/>
                  <a:gd name="connsiteY2" fmla="*/ 1711764 h 2323891"/>
                  <a:gd name="connsiteX3" fmla="*/ 626141 w 1421182"/>
                  <a:gd name="connsiteY3" fmla="*/ 1985150 h 2323891"/>
                  <a:gd name="connsiteX4" fmla="*/ 658780 w 1421182"/>
                  <a:gd name="connsiteY4" fmla="*/ 2266927 h 2323891"/>
                  <a:gd name="connsiteX5" fmla="*/ 1170733 w 1421182"/>
                  <a:gd name="connsiteY5" fmla="*/ 2300858 h 2323891"/>
                  <a:gd name="connsiteX6" fmla="*/ 1311364 w 1421182"/>
                  <a:gd name="connsiteY6" fmla="*/ 2026318 h 2323891"/>
                  <a:gd name="connsiteX7" fmla="*/ 1421092 w 1421182"/>
                  <a:gd name="connsiteY7" fmla="*/ 1126548 h 2323891"/>
                  <a:gd name="connsiteX8" fmla="*/ 1152597 w 1421182"/>
                  <a:gd name="connsiteY8" fmla="*/ 669082 h 2323891"/>
                  <a:gd name="connsiteX9" fmla="*/ 1168953 w 1421182"/>
                  <a:gd name="connsiteY9" fmla="*/ 968062 h 2323891"/>
                  <a:gd name="connsiteX10" fmla="*/ 927050 w 1421182"/>
                  <a:gd name="connsiteY10" fmla="*/ 614956 h 2323891"/>
                  <a:gd name="connsiteX11" fmla="*/ 957315 w 1421182"/>
                  <a:gd name="connsiteY11" fmla="*/ 944170 h 2323891"/>
                  <a:gd name="connsiteX12" fmla="*/ 711016 w 1421182"/>
                  <a:gd name="connsiteY12" fmla="*/ 569620 h 2323891"/>
                  <a:gd name="connsiteX13" fmla="*/ 729319 w 1421182"/>
                  <a:gd name="connsiteY13" fmla="*/ 957827 h 2323891"/>
                  <a:gd name="connsiteX14" fmla="*/ 543268 w 1421182"/>
                  <a:gd name="connsiteY14" fmla="*/ 8 h 2323891"/>
                  <a:gd name="connsiteX15" fmla="*/ 473286 w 1421182"/>
                  <a:gd name="connsiteY15" fmla="*/ 1312127 h 2323891"/>
                  <a:gd name="connsiteX16" fmla="*/ 338442 w 1421182"/>
                  <a:gd name="connsiteY16" fmla="*/ 1258222 h 2323891"/>
                  <a:gd name="connsiteX17" fmla="*/ 719 w 1421182"/>
                  <a:gd name="connsiteY17" fmla="*/ 957545 h 2323891"/>
                  <a:gd name="connsiteX0" fmla="*/ 719 w 1421182"/>
                  <a:gd name="connsiteY0" fmla="*/ 957545 h 2358736"/>
                  <a:gd name="connsiteX1" fmla="*/ 140932 w 1421182"/>
                  <a:gd name="connsiteY1" fmla="*/ 1353319 h 2358736"/>
                  <a:gd name="connsiteX2" fmla="*/ 309182 w 1421182"/>
                  <a:gd name="connsiteY2" fmla="*/ 1711764 h 2358736"/>
                  <a:gd name="connsiteX3" fmla="*/ 626141 w 1421182"/>
                  <a:gd name="connsiteY3" fmla="*/ 1985150 h 2358736"/>
                  <a:gd name="connsiteX4" fmla="*/ 658780 w 1421182"/>
                  <a:gd name="connsiteY4" fmla="*/ 2266927 h 2358736"/>
                  <a:gd name="connsiteX5" fmla="*/ 1227989 w 1421182"/>
                  <a:gd name="connsiteY5" fmla="*/ 2341644 h 2358736"/>
                  <a:gd name="connsiteX6" fmla="*/ 1311364 w 1421182"/>
                  <a:gd name="connsiteY6" fmla="*/ 2026318 h 2358736"/>
                  <a:gd name="connsiteX7" fmla="*/ 1421092 w 1421182"/>
                  <a:gd name="connsiteY7" fmla="*/ 1126548 h 2358736"/>
                  <a:gd name="connsiteX8" fmla="*/ 1152597 w 1421182"/>
                  <a:gd name="connsiteY8" fmla="*/ 669082 h 2358736"/>
                  <a:gd name="connsiteX9" fmla="*/ 1168953 w 1421182"/>
                  <a:gd name="connsiteY9" fmla="*/ 968062 h 2358736"/>
                  <a:gd name="connsiteX10" fmla="*/ 927050 w 1421182"/>
                  <a:gd name="connsiteY10" fmla="*/ 614956 h 2358736"/>
                  <a:gd name="connsiteX11" fmla="*/ 957315 w 1421182"/>
                  <a:gd name="connsiteY11" fmla="*/ 944170 h 2358736"/>
                  <a:gd name="connsiteX12" fmla="*/ 711016 w 1421182"/>
                  <a:gd name="connsiteY12" fmla="*/ 569620 h 2358736"/>
                  <a:gd name="connsiteX13" fmla="*/ 729319 w 1421182"/>
                  <a:gd name="connsiteY13" fmla="*/ 957827 h 2358736"/>
                  <a:gd name="connsiteX14" fmla="*/ 543268 w 1421182"/>
                  <a:gd name="connsiteY14" fmla="*/ 8 h 2358736"/>
                  <a:gd name="connsiteX15" fmla="*/ 473286 w 1421182"/>
                  <a:gd name="connsiteY15" fmla="*/ 1312127 h 2358736"/>
                  <a:gd name="connsiteX16" fmla="*/ 338442 w 1421182"/>
                  <a:gd name="connsiteY16" fmla="*/ 1258222 h 2358736"/>
                  <a:gd name="connsiteX17" fmla="*/ 719 w 1421182"/>
                  <a:gd name="connsiteY17" fmla="*/ 957545 h 2358736"/>
                  <a:gd name="connsiteX0" fmla="*/ 719 w 1421182"/>
                  <a:gd name="connsiteY0" fmla="*/ 957545 h 2341644"/>
                  <a:gd name="connsiteX1" fmla="*/ 140932 w 1421182"/>
                  <a:gd name="connsiteY1" fmla="*/ 1353319 h 2341644"/>
                  <a:gd name="connsiteX2" fmla="*/ 309182 w 1421182"/>
                  <a:gd name="connsiteY2" fmla="*/ 1711764 h 2341644"/>
                  <a:gd name="connsiteX3" fmla="*/ 626141 w 1421182"/>
                  <a:gd name="connsiteY3" fmla="*/ 1985150 h 2341644"/>
                  <a:gd name="connsiteX4" fmla="*/ 658780 w 1421182"/>
                  <a:gd name="connsiteY4" fmla="*/ 2266927 h 2341644"/>
                  <a:gd name="connsiteX5" fmla="*/ 1227989 w 1421182"/>
                  <a:gd name="connsiteY5" fmla="*/ 2341644 h 2341644"/>
                  <a:gd name="connsiteX6" fmla="*/ 1311364 w 1421182"/>
                  <a:gd name="connsiteY6" fmla="*/ 2026318 h 2341644"/>
                  <a:gd name="connsiteX7" fmla="*/ 1421092 w 1421182"/>
                  <a:gd name="connsiteY7" fmla="*/ 1126548 h 2341644"/>
                  <a:gd name="connsiteX8" fmla="*/ 1152597 w 1421182"/>
                  <a:gd name="connsiteY8" fmla="*/ 669082 h 2341644"/>
                  <a:gd name="connsiteX9" fmla="*/ 1168953 w 1421182"/>
                  <a:gd name="connsiteY9" fmla="*/ 968062 h 2341644"/>
                  <a:gd name="connsiteX10" fmla="*/ 927050 w 1421182"/>
                  <a:gd name="connsiteY10" fmla="*/ 614956 h 2341644"/>
                  <a:gd name="connsiteX11" fmla="*/ 957315 w 1421182"/>
                  <a:gd name="connsiteY11" fmla="*/ 944170 h 2341644"/>
                  <a:gd name="connsiteX12" fmla="*/ 711016 w 1421182"/>
                  <a:gd name="connsiteY12" fmla="*/ 569620 h 2341644"/>
                  <a:gd name="connsiteX13" fmla="*/ 729319 w 1421182"/>
                  <a:gd name="connsiteY13" fmla="*/ 957827 h 2341644"/>
                  <a:gd name="connsiteX14" fmla="*/ 543268 w 1421182"/>
                  <a:gd name="connsiteY14" fmla="*/ 8 h 2341644"/>
                  <a:gd name="connsiteX15" fmla="*/ 473286 w 1421182"/>
                  <a:gd name="connsiteY15" fmla="*/ 1312127 h 2341644"/>
                  <a:gd name="connsiteX16" fmla="*/ 338442 w 1421182"/>
                  <a:gd name="connsiteY16" fmla="*/ 1258222 h 2341644"/>
                  <a:gd name="connsiteX17" fmla="*/ 719 w 1421182"/>
                  <a:gd name="connsiteY17" fmla="*/ 957545 h 2341644"/>
                  <a:gd name="connsiteX0" fmla="*/ 719 w 1421092"/>
                  <a:gd name="connsiteY0" fmla="*/ 957545 h 2341644"/>
                  <a:gd name="connsiteX1" fmla="*/ 140932 w 1421092"/>
                  <a:gd name="connsiteY1" fmla="*/ 1353319 h 2341644"/>
                  <a:gd name="connsiteX2" fmla="*/ 309182 w 1421092"/>
                  <a:gd name="connsiteY2" fmla="*/ 1711764 h 2341644"/>
                  <a:gd name="connsiteX3" fmla="*/ 626141 w 1421092"/>
                  <a:gd name="connsiteY3" fmla="*/ 1985150 h 2341644"/>
                  <a:gd name="connsiteX4" fmla="*/ 658780 w 1421092"/>
                  <a:gd name="connsiteY4" fmla="*/ 2266927 h 2341644"/>
                  <a:gd name="connsiteX5" fmla="*/ 1227989 w 1421092"/>
                  <a:gd name="connsiteY5" fmla="*/ 2341644 h 2341644"/>
                  <a:gd name="connsiteX6" fmla="*/ 1262460 w 1421092"/>
                  <a:gd name="connsiteY6" fmla="*/ 1987074 h 2341644"/>
                  <a:gd name="connsiteX7" fmla="*/ 1421092 w 1421092"/>
                  <a:gd name="connsiteY7" fmla="*/ 1126548 h 2341644"/>
                  <a:gd name="connsiteX8" fmla="*/ 1152597 w 1421092"/>
                  <a:gd name="connsiteY8" fmla="*/ 669082 h 2341644"/>
                  <a:gd name="connsiteX9" fmla="*/ 1168953 w 1421092"/>
                  <a:gd name="connsiteY9" fmla="*/ 968062 h 2341644"/>
                  <a:gd name="connsiteX10" fmla="*/ 927050 w 1421092"/>
                  <a:gd name="connsiteY10" fmla="*/ 614956 h 2341644"/>
                  <a:gd name="connsiteX11" fmla="*/ 957315 w 1421092"/>
                  <a:gd name="connsiteY11" fmla="*/ 944170 h 2341644"/>
                  <a:gd name="connsiteX12" fmla="*/ 711016 w 1421092"/>
                  <a:gd name="connsiteY12" fmla="*/ 569620 h 2341644"/>
                  <a:gd name="connsiteX13" fmla="*/ 729319 w 1421092"/>
                  <a:gd name="connsiteY13" fmla="*/ 957827 h 2341644"/>
                  <a:gd name="connsiteX14" fmla="*/ 543268 w 1421092"/>
                  <a:gd name="connsiteY14" fmla="*/ 8 h 2341644"/>
                  <a:gd name="connsiteX15" fmla="*/ 473286 w 1421092"/>
                  <a:gd name="connsiteY15" fmla="*/ 1312127 h 2341644"/>
                  <a:gd name="connsiteX16" fmla="*/ 338442 w 1421092"/>
                  <a:gd name="connsiteY16" fmla="*/ 1258222 h 2341644"/>
                  <a:gd name="connsiteX17" fmla="*/ 719 w 1421092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58780 w 1421109"/>
                  <a:gd name="connsiteY4" fmla="*/ 2266927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58780 w 1421109"/>
                  <a:gd name="connsiteY4" fmla="*/ 2266927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22941 w 1421109"/>
                  <a:gd name="connsiteY4" fmla="*/ 2320778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622941 w 1421109"/>
                  <a:gd name="connsiteY4" fmla="*/ 2320778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557331 w 1421109"/>
                  <a:gd name="connsiteY4" fmla="*/ 2278453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601148 w 1421109"/>
                  <a:gd name="connsiteY4" fmla="*/ 2297232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10754"/>
                  <a:gd name="connsiteX1" fmla="*/ 140932 w 1421109"/>
                  <a:gd name="connsiteY1" fmla="*/ 1353319 h 2310754"/>
                  <a:gd name="connsiteX2" fmla="*/ 309182 w 1421109"/>
                  <a:gd name="connsiteY2" fmla="*/ 1711764 h 2310754"/>
                  <a:gd name="connsiteX3" fmla="*/ 548773 w 1421109"/>
                  <a:gd name="connsiteY3" fmla="*/ 1936338 h 2310754"/>
                  <a:gd name="connsiteX4" fmla="*/ 601148 w 1421109"/>
                  <a:gd name="connsiteY4" fmla="*/ 2297232 h 2310754"/>
                  <a:gd name="connsiteX5" fmla="*/ 1253027 w 1421109"/>
                  <a:gd name="connsiteY5" fmla="*/ 2310347 h 2310754"/>
                  <a:gd name="connsiteX6" fmla="*/ 1262460 w 1421109"/>
                  <a:gd name="connsiteY6" fmla="*/ 1987074 h 2310754"/>
                  <a:gd name="connsiteX7" fmla="*/ 1421092 w 1421109"/>
                  <a:gd name="connsiteY7" fmla="*/ 1126548 h 2310754"/>
                  <a:gd name="connsiteX8" fmla="*/ 1152597 w 1421109"/>
                  <a:gd name="connsiteY8" fmla="*/ 669082 h 2310754"/>
                  <a:gd name="connsiteX9" fmla="*/ 1168953 w 1421109"/>
                  <a:gd name="connsiteY9" fmla="*/ 968062 h 2310754"/>
                  <a:gd name="connsiteX10" fmla="*/ 927050 w 1421109"/>
                  <a:gd name="connsiteY10" fmla="*/ 614956 h 2310754"/>
                  <a:gd name="connsiteX11" fmla="*/ 957315 w 1421109"/>
                  <a:gd name="connsiteY11" fmla="*/ 944170 h 2310754"/>
                  <a:gd name="connsiteX12" fmla="*/ 711016 w 1421109"/>
                  <a:gd name="connsiteY12" fmla="*/ 569620 h 2310754"/>
                  <a:gd name="connsiteX13" fmla="*/ 729319 w 1421109"/>
                  <a:gd name="connsiteY13" fmla="*/ 957827 h 2310754"/>
                  <a:gd name="connsiteX14" fmla="*/ 543268 w 1421109"/>
                  <a:gd name="connsiteY14" fmla="*/ 8 h 2310754"/>
                  <a:gd name="connsiteX15" fmla="*/ 473286 w 1421109"/>
                  <a:gd name="connsiteY15" fmla="*/ 1312127 h 2310754"/>
                  <a:gd name="connsiteX16" fmla="*/ 338442 w 1421109"/>
                  <a:gd name="connsiteY16" fmla="*/ 1258222 h 2310754"/>
                  <a:gd name="connsiteX17" fmla="*/ 719 w 1421109"/>
                  <a:gd name="connsiteY17" fmla="*/ 957545 h 2310754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601148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582370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582370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347"/>
                  <a:gd name="connsiteX1" fmla="*/ 140932 w 1421109"/>
                  <a:gd name="connsiteY1" fmla="*/ 1353319 h 2310347"/>
                  <a:gd name="connsiteX2" fmla="*/ 309182 w 1421109"/>
                  <a:gd name="connsiteY2" fmla="*/ 1711764 h 2310347"/>
                  <a:gd name="connsiteX3" fmla="*/ 548773 w 1421109"/>
                  <a:gd name="connsiteY3" fmla="*/ 1936338 h 2310347"/>
                  <a:gd name="connsiteX4" fmla="*/ 582370 w 1421109"/>
                  <a:gd name="connsiteY4" fmla="*/ 2297232 h 2310347"/>
                  <a:gd name="connsiteX5" fmla="*/ 1253027 w 1421109"/>
                  <a:gd name="connsiteY5" fmla="*/ 2310347 h 2310347"/>
                  <a:gd name="connsiteX6" fmla="*/ 1262460 w 1421109"/>
                  <a:gd name="connsiteY6" fmla="*/ 1987074 h 2310347"/>
                  <a:gd name="connsiteX7" fmla="*/ 1421092 w 1421109"/>
                  <a:gd name="connsiteY7" fmla="*/ 1126548 h 2310347"/>
                  <a:gd name="connsiteX8" fmla="*/ 1152597 w 1421109"/>
                  <a:gd name="connsiteY8" fmla="*/ 669082 h 2310347"/>
                  <a:gd name="connsiteX9" fmla="*/ 1168953 w 1421109"/>
                  <a:gd name="connsiteY9" fmla="*/ 968062 h 2310347"/>
                  <a:gd name="connsiteX10" fmla="*/ 927050 w 1421109"/>
                  <a:gd name="connsiteY10" fmla="*/ 614956 h 2310347"/>
                  <a:gd name="connsiteX11" fmla="*/ 957315 w 1421109"/>
                  <a:gd name="connsiteY11" fmla="*/ 944170 h 2310347"/>
                  <a:gd name="connsiteX12" fmla="*/ 711016 w 1421109"/>
                  <a:gd name="connsiteY12" fmla="*/ 569620 h 2310347"/>
                  <a:gd name="connsiteX13" fmla="*/ 729319 w 1421109"/>
                  <a:gd name="connsiteY13" fmla="*/ 957827 h 2310347"/>
                  <a:gd name="connsiteX14" fmla="*/ 543268 w 1421109"/>
                  <a:gd name="connsiteY14" fmla="*/ 8 h 2310347"/>
                  <a:gd name="connsiteX15" fmla="*/ 473286 w 1421109"/>
                  <a:gd name="connsiteY15" fmla="*/ 1312127 h 2310347"/>
                  <a:gd name="connsiteX16" fmla="*/ 338442 w 1421109"/>
                  <a:gd name="connsiteY16" fmla="*/ 1258222 h 2310347"/>
                  <a:gd name="connsiteX17" fmla="*/ 719 w 1421109"/>
                  <a:gd name="connsiteY17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52597 w 1423213"/>
                  <a:gd name="connsiteY9" fmla="*/ 669082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52597 w 1423213"/>
                  <a:gd name="connsiteY9" fmla="*/ 669082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86368 w 1423213"/>
                  <a:gd name="connsiteY9" fmla="*/ 644961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86368 w 1423213"/>
                  <a:gd name="connsiteY9" fmla="*/ 644961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6650"/>
                  <a:gd name="connsiteY0" fmla="*/ 957545 h 2310347"/>
                  <a:gd name="connsiteX1" fmla="*/ 140932 w 1426650"/>
                  <a:gd name="connsiteY1" fmla="*/ 1353319 h 2310347"/>
                  <a:gd name="connsiteX2" fmla="*/ 309182 w 1426650"/>
                  <a:gd name="connsiteY2" fmla="*/ 1711764 h 2310347"/>
                  <a:gd name="connsiteX3" fmla="*/ 548773 w 1426650"/>
                  <a:gd name="connsiteY3" fmla="*/ 1936338 h 2310347"/>
                  <a:gd name="connsiteX4" fmla="*/ 582370 w 1426650"/>
                  <a:gd name="connsiteY4" fmla="*/ 2297232 h 2310347"/>
                  <a:gd name="connsiteX5" fmla="*/ 1253027 w 1426650"/>
                  <a:gd name="connsiteY5" fmla="*/ 2310347 h 2310347"/>
                  <a:gd name="connsiteX6" fmla="*/ 1262460 w 1426650"/>
                  <a:gd name="connsiteY6" fmla="*/ 1987074 h 2310347"/>
                  <a:gd name="connsiteX7" fmla="*/ 1421092 w 1426650"/>
                  <a:gd name="connsiteY7" fmla="*/ 1126548 h 2310347"/>
                  <a:gd name="connsiteX8" fmla="*/ 1393246 w 1426650"/>
                  <a:gd name="connsiteY8" fmla="*/ 734522 h 2310347"/>
                  <a:gd name="connsiteX9" fmla="*/ 1186368 w 1426650"/>
                  <a:gd name="connsiteY9" fmla="*/ 644961 h 2310347"/>
                  <a:gd name="connsiteX10" fmla="*/ 1168953 w 1426650"/>
                  <a:gd name="connsiteY10" fmla="*/ 968062 h 2310347"/>
                  <a:gd name="connsiteX11" fmla="*/ 1156855 w 1426650"/>
                  <a:gd name="connsiteY11" fmla="*/ 657333 h 2310347"/>
                  <a:gd name="connsiteX12" fmla="*/ 927050 w 1426650"/>
                  <a:gd name="connsiteY12" fmla="*/ 614956 h 2310347"/>
                  <a:gd name="connsiteX13" fmla="*/ 957315 w 1426650"/>
                  <a:gd name="connsiteY13" fmla="*/ 944170 h 2310347"/>
                  <a:gd name="connsiteX14" fmla="*/ 711016 w 1426650"/>
                  <a:gd name="connsiteY14" fmla="*/ 569620 h 2310347"/>
                  <a:gd name="connsiteX15" fmla="*/ 729319 w 1426650"/>
                  <a:gd name="connsiteY15" fmla="*/ 957827 h 2310347"/>
                  <a:gd name="connsiteX16" fmla="*/ 543268 w 1426650"/>
                  <a:gd name="connsiteY16" fmla="*/ 8 h 2310347"/>
                  <a:gd name="connsiteX17" fmla="*/ 473286 w 1426650"/>
                  <a:gd name="connsiteY17" fmla="*/ 1312127 h 2310347"/>
                  <a:gd name="connsiteX18" fmla="*/ 338442 w 1426650"/>
                  <a:gd name="connsiteY18" fmla="*/ 1258222 h 2310347"/>
                  <a:gd name="connsiteX19" fmla="*/ 719 w 1426650"/>
                  <a:gd name="connsiteY19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711016 w 1422362"/>
                  <a:gd name="connsiteY14" fmla="*/ 569620 h 2310347"/>
                  <a:gd name="connsiteX15" fmla="*/ 729319 w 1422362"/>
                  <a:gd name="connsiteY15" fmla="*/ 957827 h 2310347"/>
                  <a:gd name="connsiteX16" fmla="*/ 543268 w 1422362"/>
                  <a:gd name="connsiteY16" fmla="*/ 8 h 2310347"/>
                  <a:gd name="connsiteX17" fmla="*/ 473286 w 1422362"/>
                  <a:gd name="connsiteY17" fmla="*/ 1312127 h 2310347"/>
                  <a:gd name="connsiteX18" fmla="*/ 338442 w 1422362"/>
                  <a:gd name="connsiteY18" fmla="*/ 1258222 h 2310347"/>
                  <a:gd name="connsiteX19" fmla="*/ 719 w 1422362"/>
                  <a:gd name="connsiteY19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1028697 h 2381499"/>
                  <a:gd name="connsiteX1" fmla="*/ 140932 w 1422362"/>
                  <a:gd name="connsiteY1" fmla="*/ 1424471 h 2381499"/>
                  <a:gd name="connsiteX2" fmla="*/ 309182 w 1422362"/>
                  <a:gd name="connsiteY2" fmla="*/ 1782916 h 2381499"/>
                  <a:gd name="connsiteX3" fmla="*/ 548773 w 1422362"/>
                  <a:gd name="connsiteY3" fmla="*/ 2007490 h 2381499"/>
                  <a:gd name="connsiteX4" fmla="*/ 582370 w 1422362"/>
                  <a:gd name="connsiteY4" fmla="*/ 2368384 h 2381499"/>
                  <a:gd name="connsiteX5" fmla="*/ 1253027 w 1422362"/>
                  <a:gd name="connsiteY5" fmla="*/ 2381499 h 2381499"/>
                  <a:gd name="connsiteX6" fmla="*/ 1262460 w 1422362"/>
                  <a:gd name="connsiteY6" fmla="*/ 2058226 h 2381499"/>
                  <a:gd name="connsiteX7" fmla="*/ 1421092 w 1422362"/>
                  <a:gd name="connsiteY7" fmla="*/ 1197700 h 2381499"/>
                  <a:gd name="connsiteX8" fmla="*/ 1369124 w 1422362"/>
                  <a:gd name="connsiteY8" fmla="*/ 771904 h 2381499"/>
                  <a:gd name="connsiteX9" fmla="*/ 1176719 w 1422362"/>
                  <a:gd name="connsiteY9" fmla="*/ 740235 h 2381499"/>
                  <a:gd name="connsiteX10" fmla="*/ 1168953 w 1422362"/>
                  <a:gd name="connsiteY10" fmla="*/ 1039214 h 2381499"/>
                  <a:gd name="connsiteX11" fmla="*/ 1156855 w 1422362"/>
                  <a:gd name="connsiteY11" fmla="*/ 728485 h 2381499"/>
                  <a:gd name="connsiteX12" fmla="*/ 927050 w 1422362"/>
                  <a:gd name="connsiteY12" fmla="*/ 686108 h 2381499"/>
                  <a:gd name="connsiteX13" fmla="*/ 957315 w 1422362"/>
                  <a:gd name="connsiteY13" fmla="*/ 1015322 h 2381499"/>
                  <a:gd name="connsiteX14" fmla="*/ 905990 w 1422362"/>
                  <a:gd name="connsiteY14" fmla="*/ 685066 h 2381499"/>
                  <a:gd name="connsiteX15" fmla="*/ 711016 w 1422362"/>
                  <a:gd name="connsiteY15" fmla="*/ 640772 h 2381499"/>
                  <a:gd name="connsiteX16" fmla="*/ 729319 w 1422362"/>
                  <a:gd name="connsiteY16" fmla="*/ 1028979 h 2381499"/>
                  <a:gd name="connsiteX17" fmla="*/ 543268 w 1422362"/>
                  <a:gd name="connsiteY17" fmla="*/ 71160 h 2381499"/>
                  <a:gd name="connsiteX18" fmla="*/ 471802 w 1422362"/>
                  <a:gd name="connsiteY18" fmla="*/ 217109 h 2381499"/>
                  <a:gd name="connsiteX19" fmla="*/ 473286 w 1422362"/>
                  <a:gd name="connsiteY19" fmla="*/ 1383279 h 2381499"/>
                  <a:gd name="connsiteX20" fmla="*/ 338442 w 1422362"/>
                  <a:gd name="connsiteY20" fmla="*/ 1329374 h 2381499"/>
                  <a:gd name="connsiteX21" fmla="*/ 719 w 1422362"/>
                  <a:gd name="connsiteY21" fmla="*/ 1028697 h 2381499"/>
                  <a:gd name="connsiteX0" fmla="*/ 719 w 1422362"/>
                  <a:gd name="connsiteY0" fmla="*/ 1028697 h 2381499"/>
                  <a:gd name="connsiteX1" fmla="*/ 140932 w 1422362"/>
                  <a:gd name="connsiteY1" fmla="*/ 1424471 h 2381499"/>
                  <a:gd name="connsiteX2" fmla="*/ 309182 w 1422362"/>
                  <a:gd name="connsiteY2" fmla="*/ 1782916 h 2381499"/>
                  <a:gd name="connsiteX3" fmla="*/ 548773 w 1422362"/>
                  <a:gd name="connsiteY3" fmla="*/ 2007490 h 2381499"/>
                  <a:gd name="connsiteX4" fmla="*/ 582370 w 1422362"/>
                  <a:gd name="connsiteY4" fmla="*/ 2368384 h 2381499"/>
                  <a:gd name="connsiteX5" fmla="*/ 1253027 w 1422362"/>
                  <a:gd name="connsiteY5" fmla="*/ 2381499 h 2381499"/>
                  <a:gd name="connsiteX6" fmla="*/ 1262460 w 1422362"/>
                  <a:gd name="connsiteY6" fmla="*/ 2058226 h 2381499"/>
                  <a:gd name="connsiteX7" fmla="*/ 1421092 w 1422362"/>
                  <a:gd name="connsiteY7" fmla="*/ 1197700 h 2381499"/>
                  <a:gd name="connsiteX8" fmla="*/ 1369124 w 1422362"/>
                  <a:gd name="connsiteY8" fmla="*/ 771904 h 2381499"/>
                  <a:gd name="connsiteX9" fmla="*/ 1176719 w 1422362"/>
                  <a:gd name="connsiteY9" fmla="*/ 740235 h 2381499"/>
                  <a:gd name="connsiteX10" fmla="*/ 1168953 w 1422362"/>
                  <a:gd name="connsiteY10" fmla="*/ 1039214 h 2381499"/>
                  <a:gd name="connsiteX11" fmla="*/ 1156855 w 1422362"/>
                  <a:gd name="connsiteY11" fmla="*/ 728485 h 2381499"/>
                  <a:gd name="connsiteX12" fmla="*/ 927050 w 1422362"/>
                  <a:gd name="connsiteY12" fmla="*/ 686108 h 2381499"/>
                  <a:gd name="connsiteX13" fmla="*/ 957315 w 1422362"/>
                  <a:gd name="connsiteY13" fmla="*/ 1015322 h 2381499"/>
                  <a:gd name="connsiteX14" fmla="*/ 905990 w 1422362"/>
                  <a:gd name="connsiteY14" fmla="*/ 685066 h 2381499"/>
                  <a:gd name="connsiteX15" fmla="*/ 711016 w 1422362"/>
                  <a:gd name="connsiteY15" fmla="*/ 640772 h 2381499"/>
                  <a:gd name="connsiteX16" fmla="*/ 729319 w 1422362"/>
                  <a:gd name="connsiteY16" fmla="*/ 1028979 h 2381499"/>
                  <a:gd name="connsiteX17" fmla="*/ 543268 w 1422362"/>
                  <a:gd name="connsiteY17" fmla="*/ 71160 h 2381499"/>
                  <a:gd name="connsiteX18" fmla="*/ 471802 w 1422362"/>
                  <a:gd name="connsiteY18" fmla="*/ 217109 h 2381499"/>
                  <a:gd name="connsiteX19" fmla="*/ 473286 w 1422362"/>
                  <a:gd name="connsiteY19" fmla="*/ 1383279 h 2381499"/>
                  <a:gd name="connsiteX20" fmla="*/ 338442 w 1422362"/>
                  <a:gd name="connsiteY20" fmla="*/ 1329374 h 2381499"/>
                  <a:gd name="connsiteX21" fmla="*/ 719 w 1422362"/>
                  <a:gd name="connsiteY21" fmla="*/ 1028697 h 2381499"/>
                  <a:gd name="connsiteX0" fmla="*/ 719 w 1422362"/>
                  <a:gd name="connsiteY0" fmla="*/ 1025260 h 2378062"/>
                  <a:gd name="connsiteX1" fmla="*/ 140932 w 1422362"/>
                  <a:gd name="connsiteY1" fmla="*/ 1421034 h 2378062"/>
                  <a:gd name="connsiteX2" fmla="*/ 309182 w 1422362"/>
                  <a:gd name="connsiteY2" fmla="*/ 1779479 h 2378062"/>
                  <a:gd name="connsiteX3" fmla="*/ 548773 w 1422362"/>
                  <a:gd name="connsiteY3" fmla="*/ 2004053 h 2378062"/>
                  <a:gd name="connsiteX4" fmla="*/ 582370 w 1422362"/>
                  <a:gd name="connsiteY4" fmla="*/ 2364947 h 2378062"/>
                  <a:gd name="connsiteX5" fmla="*/ 1253027 w 1422362"/>
                  <a:gd name="connsiteY5" fmla="*/ 2378062 h 2378062"/>
                  <a:gd name="connsiteX6" fmla="*/ 1262460 w 1422362"/>
                  <a:gd name="connsiteY6" fmla="*/ 2054789 h 2378062"/>
                  <a:gd name="connsiteX7" fmla="*/ 1421092 w 1422362"/>
                  <a:gd name="connsiteY7" fmla="*/ 1194263 h 2378062"/>
                  <a:gd name="connsiteX8" fmla="*/ 1369124 w 1422362"/>
                  <a:gd name="connsiteY8" fmla="*/ 768467 h 2378062"/>
                  <a:gd name="connsiteX9" fmla="*/ 1176719 w 1422362"/>
                  <a:gd name="connsiteY9" fmla="*/ 736798 h 2378062"/>
                  <a:gd name="connsiteX10" fmla="*/ 1168953 w 1422362"/>
                  <a:gd name="connsiteY10" fmla="*/ 1035777 h 2378062"/>
                  <a:gd name="connsiteX11" fmla="*/ 1156855 w 1422362"/>
                  <a:gd name="connsiteY11" fmla="*/ 725048 h 2378062"/>
                  <a:gd name="connsiteX12" fmla="*/ 927050 w 1422362"/>
                  <a:gd name="connsiteY12" fmla="*/ 682671 h 2378062"/>
                  <a:gd name="connsiteX13" fmla="*/ 957315 w 1422362"/>
                  <a:gd name="connsiteY13" fmla="*/ 1011885 h 2378062"/>
                  <a:gd name="connsiteX14" fmla="*/ 905990 w 1422362"/>
                  <a:gd name="connsiteY14" fmla="*/ 681629 h 2378062"/>
                  <a:gd name="connsiteX15" fmla="*/ 711016 w 1422362"/>
                  <a:gd name="connsiteY15" fmla="*/ 637335 h 2378062"/>
                  <a:gd name="connsiteX16" fmla="*/ 729319 w 1422362"/>
                  <a:gd name="connsiteY16" fmla="*/ 1025542 h 2378062"/>
                  <a:gd name="connsiteX17" fmla="*/ 543268 w 1422362"/>
                  <a:gd name="connsiteY17" fmla="*/ 67723 h 2378062"/>
                  <a:gd name="connsiteX18" fmla="*/ 471802 w 1422362"/>
                  <a:gd name="connsiteY18" fmla="*/ 213672 h 2378062"/>
                  <a:gd name="connsiteX19" fmla="*/ 473286 w 1422362"/>
                  <a:gd name="connsiteY19" fmla="*/ 1379842 h 2378062"/>
                  <a:gd name="connsiteX20" fmla="*/ 338442 w 1422362"/>
                  <a:gd name="connsiteY20" fmla="*/ 1325937 h 2378062"/>
                  <a:gd name="connsiteX21" fmla="*/ 719 w 1422362"/>
                  <a:gd name="connsiteY21" fmla="*/ 1025260 h 2378062"/>
                  <a:gd name="connsiteX0" fmla="*/ 719 w 1422362"/>
                  <a:gd name="connsiteY0" fmla="*/ 1011512 h 2364314"/>
                  <a:gd name="connsiteX1" fmla="*/ 140932 w 1422362"/>
                  <a:gd name="connsiteY1" fmla="*/ 1407286 h 2364314"/>
                  <a:gd name="connsiteX2" fmla="*/ 309182 w 1422362"/>
                  <a:gd name="connsiteY2" fmla="*/ 1765731 h 2364314"/>
                  <a:gd name="connsiteX3" fmla="*/ 548773 w 1422362"/>
                  <a:gd name="connsiteY3" fmla="*/ 1990305 h 2364314"/>
                  <a:gd name="connsiteX4" fmla="*/ 582370 w 1422362"/>
                  <a:gd name="connsiteY4" fmla="*/ 2351199 h 2364314"/>
                  <a:gd name="connsiteX5" fmla="*/ 1253027 w 1422362"/>
                  <a:gd name="connsiteY5" fmla="*/ 2364314 h 2364314"/>
                  <a:gd name="connsiteX6" fmla="*/ 1262460 w 1422362"/>
                  <a:gd name="connsiteY6" fmla="*/ 2041041 h 2364314"/>
                  <a:gd name="connsiteX7" fmla="*/ 1421092 w 1422362"/>
                  <a:gd name="connsiteY7" fmla="*/ 1180515 h 2364314"/>
                  <a:gd name="connsiteX8" fmla="*/ 1369124 w 1422362"/>
                  <a:gd name="connsiteY8" fmla="*/ 754719 h 2364314"/>
                  <a:gd name="connsiteX9" fmla="*/ 1176719 w 1422362"/>
                  <a:gd name="connsiteY9" fmla="*/ 723050 h 2364314"/>
                  <a:gd name="connsiteX10" fmla="*/ 1168953 w 1422362"/>
                  <a:gd name="connsiteY10" fmla="*/ 1022029 h 2364314"/>
                  <a:gd name="connsiteX11" fmla="*/ 1156855 w 1422362"/>
                  <a:gd name="connsiteY11" fmla="*/ 711300 h 2364314"/>
                  <a:gd name="connsiteX12" fmla="*/ 927050 w 1422362"/>
                  <a:gd name="connsiteY12" fmla="*/ 668923 h 2364314"/>
                  <a:gd name="connsiteX13" fmla="*/ 957315 w 1422362"/>
                  <a:gd name="connsiteY13" fmla="*/ 998137 h 2364314"/>
                  <a:gd name="connsiteX14" fmla="*/ 905990 w 1422362"/>
                  <a:gd name="connsiteY14" fmla="*/ 667881 h 2364314"/>
                  <a:gd name="connsiteX15" fmla="*/ 711016 w 1422362"/>
                  <a:gd name="connsiteY15" fmla="*/ 623587 h 2364314"/>
                  <a:gd name="connsiteX16" fmla="*/ 729319 w 1422362"/>
                  <a:gd name="connsiteY16" fmla="*/ 1011794 h 2364314"/>
                  <a:gd name="connsiteX17" fmla="*/ 630106 w 1422362"/>
                  <a:gd name="connsiteY17" fmla="*/ 73272 h 2364314"/>
                  <a:gd name="connsiteX18" fmla="*/ 471802 w 1422362"/>
                  <a:gd name="connsiteY18" fmla="*/ 199924 h 2364314"/>
                  <a:gd name="connsiteX19" fmla="*/ 473286 w 1422362"/>
                  <a:gd name="connsiteY19" fmla="*/ 1366094 h 2364314"/>
                  <a:gd name="connsiteX20" fmla="*/ 338442 w 1422362"/>
                  <a:gd name="connsiteY20" fmla="*/ 1312189 h 2364314"/>
                  <a:gd name="connsiteX21" fmla="*/ 719 w 1422362"/>
                  <a:gd name="connsiteY21" fmla="*/ 1011512 h 2364314"/>
                  <a:gd name="connsiteX0" fmla="*/ 719 w 1422362"/>
                  <a:gd name="connsiteY0" fmla="*/ 938672 h 2291474"/>
                  <a:gd name="connsiteX1" fmla="*/ 140932 w 1422362"/>
                  <a:gd name="connsiteY1" fmla="*/ 1334446 h 2291474"/>
                  <a:gd name="connsiteX2" fmla="*/ 309182 w 1422362"/>
                  <a:gd name="connsiteY2" fmla="*/ 1692891 h 2291474"/>
                  <a:gd name="connsiteX3" fmla="*/ 548773 w 1422362"/>
                  <a:gd name="connsiteY3" fmla="*/ 1917465 h 2291474"/>
                  <a:gd name="connsiteX4" fmla="*/ 582370 w 1422362"/>
                  <a:gd name="connsiteY4" fmla="*/ 2278359 h 2291474"/>
                  <a:gd name="connsiteX5" fmla="*/ 1253027 w 1422362"/>
                  <a:gd name="connsiteY5" fmla="*/ 2291474 h 2291474"/>
                  <a:gd name="connsiteX6" fmla="*/ 1262460 w 1422362"/>
                  <a:gd name="connsiteY6" fmla="*/ 1968201 h 2291474"/>
                  <a:gd name="connsiteX7" fmla="*/ 1421092 w 1422362"/>
                  <a:gd name="connsiteY7" fmla="*/ 1107675 h 2291474"/>
                  <a:gd name="connsiteX8" fmla="*/ 1369124 w 1422362"/>
                  <a:gd name="connsiteY8" fmla="*/ 681879 h 2291474"/>
                  <a:gd name="connsiteX9" fmla="*/ 1176719 w 1422362"/>
                  <a:gd name="connsiteY9" fmla="*/ 650210 h 2291474"/>
                  <a:gd name="connsiteX10" fmla="*/ 1168953 w 1422362"/>
                  <a:gd name="connsiteY10" fmla="*/ 949189 h 2291474"/>
                  <a:gd name="connsiteX11" fmla="*/ 1156855 w 1422362"/>
                  <a:gd name="connsiteY11" fmla="*/ 638460 h 2291474"/>
                  <a:gd name="connsiteX12" fmla="*/ 927050 w 1422362"/>
                  <a:gd name="connsiteY12" fmla="*/ 596083 h 2291474"/>
                  <a:gd name="connsiteX13" fmla="*/ 957315 w 1422362"/>
                  <a:gd name="connsiteY13" fmla="*/ 925297 h 2291474"/>
                  <a:gd name="connsiteX14" fmla="*/ 905990 w 1422362"/>
                  <a:gd name="connsiteY14" fmla="*/ 595041 h 2291474"/>
                  <a:gd name="connsiteX15" fmla="*/ 711016 w 1422362"/>
                  <a:gd name="connsiteY15" fmla="*/ 550747 h 2291474"/>
                  <a:gd name="connsiteX16" fmla="*/ 729319 w 1422362"/>
                  <a:gd name="connsiteY16" fmla="*/ 938954 h 2291474"/>
                  <a:gd name="connsiteX17" fmla="*/ 673525 w 1422362"/>
                  <a:gd name="connsiteY17" fmla="*/ 130688 h 2291474"/>
                  <a:gd name="connsiteX18" fmla="*/ 471802 w 1422362"/>
                  <a:gd name="connsiteY18" fmla="*/ 127084 h 2291474"/>
                  <a:gd name="connsiteX19" fmla="*/ 473286 w 1422362"/>
                  <a:gd name="connsiteY19" fmla="*/ 1293254 h 2291474"/>
                  <a:gd name="connsiteX20" fmla="*/ 338442 w 1422362"/>
                  <a:gd name="connsiteY20" fmla="*/ 1239349 h 2291474"/>
                  <a:gd name="connsiteX21" fmla="*/ 719 w 1422362"/>
                  <a:gd name="connsiteY21" fmla="*/ 938672 h 2291474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14198 h 2267000"/>
                  <a:gd name="connsiteX1" fmla="*/ 140932 w 1422362"/>
                  <a:gd name="connsiteY1" fmla="*/ 1309972 h 2267000"/>
                  <a:gd name="connsiteX2" fmla="*/ 309182 w 1422362"/>
                  <a:gd name="connsiteY2" fmla="*/ 1668417 h 2267000"/>
                  <a:gd name="connsiteX3" fmla="*/ 548773 w 1422362"/>
                  <a:gd name="connsiteY3" fmla="*/ 1892991 h 2267000"/>
                  <a:gd name="connsiteX4" fmla="*/ 582370 w 1422362"/>
                  <a:gd name="connsiteY4" fmla="*/ 2253885 h 2267000"/>
                  <a:gd name="connsiteX5" fmla="*/ 1253027 w 1422362"/>
                  <a:gd name="connsiteY5" fmla="*/ 2267000 h 2267000"/>
                  <a:gd name="connsiteX6" fmla="*/ 1262460 w 1422362"/>
                  <a:gd name="connsiteY6" fmla="*/ 1943727 h 2267000"/>
                  <a:gd name="connsiteX7" fmla="*/ 1421092 w 1422362"/>
                  <a:gd name="connsiteY7" fmla="*/ 1083201 h 2267000"/>
                  <a:gd name="connsiteX8" fmla="*/ 1369124 w 1422362"/>
                  <a:gd name="connsiteY8" fmla="*/ 657405 h 2267000"/>
                  <a:gd name="connsiteX9" fmla="*/ 1176719 w 1422362"/>
                  <a:gd name="connsiteY9" fmla="*/ 625736 h 2267000"/>
                  <a:gd name="connsiteX10" fmla="*/ 1168953 w 1422362"/>
                  <a:gd name="connsiteY10" fmla="*/ 924715 h 2267000"/>
                  <a:gd name="connsiteX11" fmla="*/ 1156855 w 1422362"/>
                  <a:gd name="connsiteY11" fmla="*/ 613986 h 2267000"/>
                  <a:gd name="connsiteX12" fmla="*/ 927050 w 1422362"/>
                  <a:gd name="connsiteY12" fmla="*/ 571609 h 2267000"/>
                  <a:gd name="connsiteX13" fmla="*/ 957315 w 1422362"/>
                  <a:gd name="connsiteY13" fmla="*/ 900823 h 2267000"/>
                  <a:gd name="connsiteX14" fmla="*/ 905990 w 1422362"/>
                  <a:gd name="connsiteY14" fmla="*/ 570567 h 2267000"/>
                  <a:gd name="connsiteX15" fmla="*/ 711016 w 1422362"/>
                  <a:gd name="connsiteY15" fmla="*/ 526273 h 2267000"/>
                  <a:gd name="connsiteX16" fmla="*/ 714846 w 1422362"/>
                  <a:gd name="connsiteY16" fmla="*/ 914480 h 2267000"/>
                  <a:gd name="connsiteX17" fmla="*/ 673525 w 1422362"/>
                  <a:gd name="connsiteY17" fmla="*/ 106214 h 2267000"/>
                  <a:gd name="connsiteX18" fmla="*/ 486275 w 1422362"/>
                  <a:gd name="connsiteY18" fmla="*/ 174974 h 2267000"/>
                  <a:gd name="connsiteX19" fmla="*/ 473286 w 1422362"/>
                  <a:gd name="connsiteY19" fmla="*/ 1268780 h 2267000"/>
                  <a:gd name="connsiteX20" fmla="*/ 338442 w 1422362"/>
                  <a:gd name="connsiteY20" fmla="*/ 1214875 h 2267000"/>
                  <a:gd name="connsiteX21" fmla="*/ 719 w 1422362"/>
                  <a:gd name="connsiteY21" fmla="*/ 914198 h 2267000"/>
                  <a:gd name="connsiteX0" fmla="*/ 719 w 1422362"/>
                  <a:gd name="connsiteY0" fmla="*/ 897709 h 2250511"/>
                  <a:gd name="connsiteX1" fmla="*/ 140932 w 1422362"/>
                  <a:gd name="connsiteY1" fmla="*/ 1293483 h 2250511"/>
                  <a:gd name="connsiteX2" fmla="*/ 309182 w 1422362"/>
                  <a:gd name="connsiteY2" fmla="*/ 1651928 h 2250511"/>
                  <a:gd name="connsiteX3" fmla="*/ 548773 w 1422362"/>
                  <a:gd name="connsiteY3" fmla="*/ 1876502 h 2250511"/>
                  <a:gd name="connsiteX4" fmla="*/ 582370 w 1422362"/>
                  <a:gd name="connsiteY4" fmla="*/ 2237396 h 2250511"/>
                  <a:gd name="connsiteX5" fmla="*/ 1253027 w 1422362"/>
                  <a:gd name="connsiteY5" fmla="*/ 2250511 h 2250511"/>
                  <a:gd name="connsiteX6" fmla="*/ 1262460 w 1422362"/>
                  <a:gd name="connsiteY6" fmla="*/ 1927238 h 2250511"/>
                  <a:gd name="connsiteX7" fmla="*/ 1421092 w 1422362"/>
                  <a:gd name="connsiteY7" fmla="*/ 1066712 h 2250511"/>
                  <a:gd name="connsiteX8" fmla="*/ 1369124 w 1422362"/>
                  <a:gd name="connsiteY8" fmla="*/ 640916 h 2250511"/>
                  <a:gd name="connsiteX9" fmla="*/ 1176719 w 1422362"/>
                  <a:gd name="connsiteY9" fmla="*/ 609247 h 2250511"/>
                  <a:gd name="connsiteX10" fmla="*/ 1168953 w 1422362"/>
                  <a:gd name="connsiteY10" fmla="*/ 908226 h 2250511"/>
                  <a:gd name="connsiteX11" fmla="*/ 1156855 w 1422362"/>
                  <a:gd name="connsiteY11" fmla="*/ 597497 h 2250511"/>
                  <a:gd name="connsiteX12" fmla="*/ 927050 w 1422362"/>
                  <a:gd name="connsiteY12" fmla="*/ 555120 h 2250511"/>
                  <a:gd name="connsiteX13" fmla="*/ 957315 w 1422362"/>
                  <a:gd name="connsiteY13" fmla="*/ 884334 h 2250511"/>
                  <a:gd name="connsiteX14" fmla="*/ 905990 w 1422362"/>
                  <a:gd name="connsiteY14" fmla="*/ 554078 h 2250511"/>
                  <a:gd name="connsiteX15" fmla="*/ 711016 w 1422362"/>
                  <a:gd name="connsiteY15" fmla="*/ 509784 h 2250511"/>
                  <a:gd name="connsiteX16" fmla="*/ 714846 w 1422362"/>
                  <a:gd name="connsiteY16" fmla="*/ 897991 h 2250511"/>
                  <a:gd name="connsiteX17" fmla="*/ 683174 w 1422362"/>
                  <a:gd name="connsiteY17" fmla="*/ 118671 h 2250511"/>
                  <a:gd name="connsiteX18" fmla="*/ 486275 w 1422362"/>
                  <a:gd name="connsiteY18" fmla="*/ 158485 h 2250511"/>
                  <a:gd name="connsiteX19" fmla="*/ 473286 w 1422362"/>
                  <a:gd name="connsiteY19" fmla="*/ 1252291 h 2250511"/>
                  <a:gd name="connsiteX20" fmla="*/ 338442 w 1422362"/>
                  <a:gd name="connsiteY20" fmla="*/ 1198386 h 2250511"/>
                  <a:gd name="connsiteX21" fmla="*/ 719 w 1422362"/>
                  <a:gd name="connsiteY21" fmla="*/ 897709 h 2250511"/>
                  <a:gd name="connsiteX0" fmla="*/ 719 w 1422362"/>
                  <a:gd name="connsiteY0" fmla="*/ 897709 h 2250511"/>
                  <a:gd name="connsiteX1" fmla="*/ 140932 w 1422362"/>
                  <a:gd name="connsiteY1" fmla="*/ 1293483 h 2250511"/>
                  <a:gd name="connsiteX2" fmla="*/ 309182 w 1422362"/>
                  <a:gd name="connsiteY2" fmla="*/ 1651928 h 2250511"/>
                  <a:gd name="connsiteX3" fmla="*/ 548773 w 1422362"/>
                  <a:gd name="connsiteY3" fmla="*/ 1876502 h 2250511"/>
                  <a:gd name="connsiteX4" fmla="*/ 582370 w 1422362"/>
                  <a:gd name="connsiteY4" fmla="*/ 2237396 h 2250511"/>
                  <a:gd name="connsiteX5" fmla="*/ 1253027 w 1422362"/>
                  <a:gd name="connsiteY5" fmla="*/ 2250511 h 2250511"/>
                  <a:gd name="connsiteX6" fmla="*/ 1262460 w 1422362"/>
                  <a:gd name="connsiteY6" fmla="*/ 1927238 h 2250511"/>
                  <a:gd name="connsiteX7" fmla="*/ 1421092 w 1422362"/>
                  <a:gd name="connsiteY7" fmla="*/ 1066712 h 2250511"/>
                  <a:gd name="connsiteX8" fmla="*/ 1369124 w 1422362"/>
                  <a:gd name="connsiteY8" fmla="*/ 640916 h 2250511"/>
                  <a:gd name="connsiteX9" fmla="*/ 1176719 w 1422362"/>
                  <a:gd name="connsiteY9" fmla="*/ 609247 h 2250511"/>
                  <a:gd name="connsiteX10" fmla="*/ 1168953 w 1422362"/>
                  <a:gd name="connsiteY10" fmla="*/ 908226 h 2250511"/>
                  <a:gd name="connsiteX11" fmla="*/ 1156855 w 1422362"/>
                  <a:gd name="connsiteY11" fmla="*/ 597497 h 2250511"/>
                  <a:gd name="connsiteX12" fmla="*/ 927050 w 1422362"/>
                  <a:gd name="connsiteY12" fmla="*/ 555120 h 2250511"/>
                  <a:gd name="connsiteX13" fmla="*/ 957315 w 1422362"/>
                  <a:gd name="connsiteY13" fmla="*/ 884334 h 2250511"/>
                  <a:gd name="connsiteX14" fmla="*/ 905990 w 1422362"/>
                  <a:gd name="connsiteY14" fmla="*/ 554078 h 2250511"/>
                  <a:gd name="connsiteX15" fmla="*/ 711016 w 1422362"/>
                  <a:gd name="connsiteY15" fmla="*/ 509784 h 2250511"/>
                  <a:gd name="connsiteX16" fmla="*/ 714846 w 1422362"/>
                  <a:gd name="connsiteY16" fmla="*/ 897991 h 2250511"/>
                  <a:gd name="connsiteX17" fmla="*/ 683174 w 1422362"/>
                  <a:gd name="connsiteY17" fmla="*/ 118671 h 2250511"/>
                  <a:gd name="connsiteX18" fmla="*/ 486275 w 1422362"/>
                  <a:gd name="connsiteY18" fmla="*/ 158485 h 2250511"/>
                  <a:gd name="connsiteX19" fmla="*/ 473286 w 1422362"/>
                  <a:gd name="connsiteY19" fmla="*/ 1252291 h 2250511"/>
                  <a:gd name="connsiteX20" fmla="*/ 338442 w 1422362"/>
                  <a:gd name="connsiteY20" fmla="*/ 1198386 h 2250511"/>
                  <a:gd name="connsiteX21" fmla="*/ 719 w 1422362"/>
                  <a:gd name="connsiteY21" fmla="*/ 897709 h 2250511"/>
                  <a:gd name="connsiteX0" fmla="*/ 719 w 1422362"/>
                  <a:gd name="connsiteY0" fmla="*/ 904644 h 2257446"/>
                  <a:gd name="connsiteX1" fmla="*/ 140932 w 1422362"/>
                  <a:gd name="connsiteY1" fmla="*/ 1300418 h 2257446"/>
                  <a:gd name="connsiteX2" fmla="*/ 309182 w 1422362"/>
                  <a:gd name="connsiteY2" fmla="*/ 1658863 h 2257446"/>
                  <a:gd name="connsiteX3" fmla="*/ 548773 w 1422362"/>
                  <a:gd name="connsiteY3" fmla="*/ 1883437 h 2257446"/>
                  <a:gd name="connsiteX4" fmla="*/ 582370 w 1422362"/>
                  <a:gd name="connsiteY4" fmla="*/ 2244331 h 2257446"/>
                  <a:gd name="connsiteX5" fmla="*/ 1253027 w 1422362"/>
                  <a:gd name="connsiteY5" fmla="*/ 2257446 h 2257446"/>
                  <a:gd name="connsiteX6" fmla="*/ 1262460 w 1422362"/>
                  <a:gd name="connsiteY6" fmla="*/ 1934173 h 2257446"/>
                  <a:gd name="connsiteX7" fmla="*/ 1421092 w 1422362"/>
                  <a:gd name="connsiteY7" fmla="*/ 1073647 h 2257446"/>
                  <a:gd name="connsiteX8" fmla="*/ 1369124 w 1422362"/>
                  <a:gd name="connsiteY8" fmla="*/ 647851 h 2257446"/>
                  <a:gd name="connsiteX9" fmla="*/ 1176719 w 1422362"/>
                  <a:gd name="connsiteY9" fmla="*/ 616182 h 2257446"/>
                  <a:gd name="connsiteX10" fmla="*/ 1168953 w 1422362"/>
                  <a:gd name="connsiteY10" fmla="*/ 915161 h 2257446"/>
                  <a:gd name="connsiteX11" fmla="*/ 1156855 w 1422362"/>
                  <a:gd name="connsiteY11" fmla="*/ 604432 h 2257446"/>
                  <a:gd name="connsiteX12" fmla="*/ 927050 w 1422362"/>
                  <a:gd name="connsiteY12" fmla="*/ 562055 h 2257446"/>
                  <a:gd name="connsiteX13" fmla="*/ 957315 w 1422362"/>
                  <a:gd name="connsiteY13" fmla="*/ 891269 h 2257446"/>
                  <a:gd name="connsiteX14" fmla="*/ 905990 w 1422362"/>
                  <a:gd name="connsiteY14" fmla="*/ 561013 h 2257446"/>
                  <a:gd name="connsiteX15" fmla="*/ 711016 w 1422362"/>
                  <a:gd name="connsiteY15" fmla="*/ 516719 h 2257446"/>
                  <a:gd name="connsiteX16" fmla="*/ 714846 w 1422362"/>
                  <a:gd name="connsiteY16" fmla="*/ 904926 h 2257446"/>
                  <a:gd name="connsiteX17" fmla="*/ 683174 w 1422362"/>
                  <a:gd name="connsiteY17" fmla="*/ 125606 h 2257446"/>
                  <a:gd name="connsiteX18" fmla="*/ 486275 w 1422362"/>
                  <a:gd name="connsiteY18" fmla="*/ 165420 h 2257446"/>
                  <a:gd name="connsiteX19" fmla="*/ 473286 w 1422362"/>
                  <a:gd name="connsiteY19" fmla="*/ 1259226 h 2257446"/>
                  <a:gd name="connsiteX20" fmla="*/ 338442 w 1422362"/>
                  <a:gd name="connsiteY20" fmla="*/ 1205321 h 2257446"/>
                  <a:gd name="connsiteX21" fmla="*/ 719 w 1422362"/>
                  <a:gd name="connsiteY21" fmla="*/ 904644 h 2257446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73286 w 1422362"/>
                  <a:gd name="connsiteY19" fmla="*/ 1255537 h 2253757"/>
                  <a:gd name="connsiteX20" fmla="*/ 338442 w 1422362"/>
                  <a:gd name="connsiteY20" fmla="*/ 1201632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38442 w 1422362"/>
                  <a:gd name="connsiteY20" fmla="*/ 1201632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436 w 1494443"/>
                  <a:gd name="connsiteY0" fmla="*/ 886482 h 2253757"/>
                  <a:gd name="connsiteX1" fmla="*/ 213013 w 1494443"/>
                  <a:gd name="connsiteY1" fmla="*/ 1296729 h 2253757"/>
                  <a:gd name="connsiteX2" fmla="*/ 381263 w 1494443"/>
                  <a:gd name="connsiteY2" fmla="*/ 1655174 h 2253757"/>
                  <a:gd name="connsiteX3" fmla="*/ 620854 w 1494443"/>
                  <a:gd name="connsiteY3" fmla="*/ 1879748 h 2253757"/>
                  <a:gd name="connsiteX4" fmla="*/ 654451 w 1494443"/>
                  <a:gd name="connsiteY4" fmla="*/ 2240642 h 2253757"/>
                  <a:gd name="connsiteX5" fmla="*/ 1325108 w 1494443"/>
                  <a:gd name="connsiteY5" fmla="*/ 2253757 h 2253757"/>
                  <a:gd name="connsiteX6" fmla="*/ 1334541 w 1494443"/>
                  <a:gd name="connsiteY6" fmla="*/ 1930484 h 2253757"/>
                  <a:gd name="connsiteX7" fmla="*/ 1493173 w 1494443"/>
                  <a:gd name="connsiteY7" fmla="*/ 1069958 h 2253757"/>
                  <a:gd name="connsiteX8" fmla="*/ 1441205 w 1494443"/>
                  <a:gd name="connsiteY8" fmla="*/ 644162 h 2253757"/>
                  <a:gd name="connsiteX9" fmla="*/ 1248800 w 1494443"/>
                  <a:gd name="connsiteY9" fmla="*/ 612493 h 2253757"/>
                  <a:gd name="connsiteX10" fmla="*/ 1241034 w 1494443"/>
                  <a:gd name="connsiteY10" fmla="*/ 911472 h 2253757"/>
                  <a:gd name="connsiteX11" fmla="*/ 1228936 w 1494443"/>
                  <a:gd name="connsiteY11" fmla="*/ 600743 h 2253757"/>
                  <a:gd name="connsiteX12" fmla="*/ 999131 w 1494443"/>
                  <a:gd name="connsiteY12" fmla="*/ 558366 h 2253757"/>
                  <a:gd name="connsiteX13" fmla="*/ 1029396 w 1494443"/>
                  <a:gd name="connsiteY13" fmla="*/ 887580 h 2253757"/>
                  <a:gd name="connsiteX14" fmla="*/ 978071 w 1494443"/>
                  <a:gd name="connsiteY14" fmla="*/ 557324 h 2253757"/>
                  <a:gd name="connsiteX15" fmla="*/ 783097 w 1494443"/>
                  <a:gd name="connsiteY15" fmla="*/ 513030 h 2253757"/>
                  <a:gd name="connsiteX16" fmla="*/ 786927 w 1494443"/>
                  <a:gd name="connsiteY16" fmla="*/ 901237 h 2253757"/>
                  <a:gd name="connsiteX17" fmla="*/ 755255 w 1494443"/>
                  <a:gd name="connsiteY17" fmla="*/ 121917 h 2253757"/>
                  <a:gd name="connsiteX18" fmla="*/ 558356 w 1494443"/>
                  <a:gd name="connsiteY18" fmla="*/ 161731 h 2253757"/>
                  <a:gd name="connsiteX19" fmla="*/ 535718 w 1494443"/>
                  <a:gd name="connsiteY19" fmla="*/ 1183173 h 2253757"/>
                  <a:gd name="connsiteX20" fmla="*/ 376753 w 1494443"/>
                  <a:gd name="connsiteY20" fmla="*/ 1148565 h 2253757"/>
                  <a:gd name="connsiteX21" fmla="*/ 436 w 1494443"/>
                  <a:gd name="connsiteY21" fmla="*/ 886482 h 2253757"/>
                  <a:gd name="connsiteX0" fmla="*/ 436 w 1494443"/>
                  <a:gd name="connsiteY0" fmla="*/ 886482 h 2253757"/>
                  <a:gd name="connsiteX1" fmla="*/ 213013 w 1494443"/>
                  <a:gd name="connsiteY1" fmla="*/ 1296729 h 2253757"/>
                  <a:gd name="connsiteX2" fmla="*/ 381263 w 1494443"/>
                  <a:gd name="connsiteY2" fmla="*/ 1655174 h 2253757"/>
                  <a:gd name="connsiteX3" fmla="*/ 620854 w 1494443"/>
                  <a:gd name="connsiteY3" fmla="*/ 1879748 h 2253757"/>
                  <a:gd name="connsiteX4" fmla="*/ 654451 w 1494443"/>
                  <a:gd name="connsiteY4" fmla="*/ 2240642 h 2253757"/>
                  <a:gd name="connsiteX5" fmla="*/ 1325108 w 1494443"/>
                  <a:gd name="connsiteY5" fmla="*/ 2253757 h 2253757"/>
                  <a:gd name="connsiteX6" fmla="*/ 1334541 w 1494443"/>
                  <a:gd name="connsiteY6" fmla="*/ 1930484 h 2253757"/>
                  <a:gd name="connsiteX7" fmla="*/ 1493173 w 1494443"/>
                  <a:gd name="connsiteY7" fmla="*/ 1069958 h 2253757"/>
                  <a:gd name="connsiteX8" fmla="*/ 1441205 w 1494443"/>
                  <a:gd name="connsiteY8" fmla="*/ 644162 h 2253757"/>
                  <a:gd name="connsiteX9" fmla="*/ 1248800 w 1494443"/>
                  <a:gd name="connsiteY9" fmla="*/ 612493 h 2253757"/>
                  <a:gd name="connsiteX10" fmla="*/ 1241034 w 1494443"/>
                  <a:gd name="connsiteY10" fmla="*/ 911472 h 2253757"/>
                  <a:gd name="connsiteX11" fmla="*/ 1228936 w 1494443"/>
                  <a:gd name="connsiteY11" fmla="*/ 600743 h 2253757"/>
                  <a:gd name="connsiteX12" fmla="*/ 999131 w 1494443"/>
                  <a:gd name="connsiteY12" fmla="*/ 558366 h 2253757"/>
                  <a:gd name="connsiteX13" fmla="*/ 1029396 w 1494443"/>
                  <a:gd name="connsiteY13" fmla="*/ 887580 h 2253757"/>
                  <a:gd name="connsiteX14" fmla="*/ 978071 w 1494443"/>
                  <a:gd name="connsiteY14" fmla="*/ 557324 h 2253757"/>
                  <a:gd name="connsiteX15" fmla="*/ 783097 w 1494443"/>
                  <a:gd name="connsiteY15" fmla="*/ 513030 h 2253757"/>
                  <a:gd name="connsiteX16" fmla="*/ 786927 w 1494443"/>
                  <a:gd name="connsiteY16" fmla="*/ 901237 h 2253757"/>
                  <a:gd name="connsiteX17" fmla="*/ 755255 w 1494443"/>
                  <a:gd name="connsiteY17" fmla="*/ 121917 h 2253757"/>
                  <a:gd name="connsiteX18" fmla="*/ 558356 w 1494443"/>
                  <a:gd name="connsiteY18" fmla="*/ 161731 h 2253757"/>
                  <a:gd name="connsiteX19" fmla="*/ 535718 w 1494443"/>
                  <a:gd name="connsiteY19" fmla="*/ 1183173 h 2253757"/>
                  <a:gd name="connsiteX20" fmla="*/ 376753 w 1494443"/>
                  <a:gd name="connsiteY20" fmla="*/ 1148565 h 2253757"/>
                  <a:gd name="connsiteX21" fmla="*/ 436 w 1494443"/>
                  <a:gd name="connsiteY21" fmla="*/ 886482 h 2253757"/>
                  <a:gd name="connsiteX0" fmla="*/ 0 w 1494007"/>
                  <a:gd name="connsiteY0" fmla="*/ 886482 h 2253757"/>
                  <a:gd name="connsiteX1" fmla="*/ 212577 w 1494007"/>
                  <a:gd name="connsiteY1" fmla="*/ 1296729 h 2253757"/>
                  <a:gd name="connsiteX2" fmla="*/ 380827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380827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115210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147622"/>
                  <a:gd name="connsiteX1" fmla="*/ 202929 w 1494007"/>
                  <a:gd name="connsiteY1" fmla="*/ 1320850 h 2147622"/>
                  <a:gd name="connsiteX2" fmla="*/ 438719 w 1494007"/>
                  <a:gd name="connsiteY2" fmla="*/ 1655174 h 2147622"/>
                  <a:gd name="connsiteX3" fmla="*/ 620418 w 1494007"/>
                  <a:gd name="connsiteY3" fmla="*/ 1879748 h 2147622"/>
                  <a:gd name="connsiteX4" fmla="*/ 654015 w 1494007"/>
                  <a:gd name="connsiteY4" fmla="*/ 2115210 h 2147622"/>
                  <a:gd name="connsiteX5" fmla="*/ 1339145 w 1494007"/>
                  <a:gd name="connsiteY5" fmla="*/ 2147622 h 2147622"/>
                  <a:gd name="connsiteX6" fmla="*/ 1334105 w 1494007"/>
                  <a:gd name="connsiteY6" fmla="*/ 1930484 h 2147622"/>
                  <a:gd name="connsiteX7" fmla="*/ 1492737 w 1494007"/>
                  <a:gd name="connsiteY7" fmla="*/ 1069958 h 2147622"/>
                  <a:gd name="connsiteX8" fmla="*/ 1440769 w 1494007"/>
                  <a:gd name="connsiteY8" fmla="*/ 644162 h 2147622"/>
                  <a:gd name="connsiteX9" fmla="*/ 1248364 w 1494007"/>
                  <a:gd name="connsiteY9" fmla="*/ 612493 h 2147622"/>
                  <a:gd name="connsiteX10" fmla="*/ 1240598 w 1494007"/>
                  <a:gd name="connsiteY10" fmla="*/ 911472 h 2147622"/>
                  <a:gd name="connsiteX11" fmla="*/ 1228500 w 1494007"/>
                  <a:gd name="connsiteY11" fmla="*/ 600743 h 2147622"/>
                  <a:gd name="connsiteX12" fmla="*/ 998695 w 1494007"/>
                  <a:gd name="connsiteY12" fmla="*/ 558366 h 2147622"/>
                  <a:gd name="connsiteX13" fmla="*/ 1028960 w 1494007"/>
                  <a:gd name="connsiteY13" fmla="*/ 887580 h 2147622"/>
                  <a:gd name="connsiteX14" fmla="*/ 977635 w 1494007"/>
                  <a:gd name="connsiteY14" fmla="*/ 557324 h 2147622"/>
                  <a:gd name="connsiteX15" fmla="*/ 782661 w 1494007"/>
                  <a:gd name="connsiteY15" fmla="*/ 513030 h 2147622"/>
                  <a:gd name="connsiteX16" fmla="*/ 786491 w 1494007"/>
                  <a:gd name="connsiteY16" fmla="*/ 901237 h 2147622"/>
                  <a:gd name="connsiteX17" fmla="*/ 754819 w 1494007"/>
                  <a:gd name="connsiteY17" fmla="*/ 121917 h 2147622"/>
                  <a:gd name="connsiteX18" fmla="*/ 557920 w 1494007"/>
                  <a:gd name="connsiteY18" fmla="*/ 161731 h 2147622"/>
                  <a:gd name="connsiteX19" fmla="*/ 535282 w 1494007"/>
                  <a:gd name="connsiteY19" fmla="*/ 1183173 h 2147622"/>
                  <a:gd name="connsiteX20" fmla="*/ 376317 w 1494007"/>
                  <a:gd name="connsiteY20" fmla="*/ 1148565 h 2147622"/>
                  <a:gd name="connsiteX21" fmla="*/ 0 w 1494007"/>
                  <a:gd name="connsiteY21" fmla="*/ 886482 h 2147622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95614 w 1494007"/>
                  <a:gd name="connsiteY20" fmla="*/ 1153389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95614 w 1494007"/>
                  <a:gd name="connsiteY20" fmla="*/ 1153389 h 2123500"/>
                  <a:gd name="connsiteX21" fmla="*/ 0 w 1494007"/>
                  <a:gd name="connsiteY21" fmla="*/ 886482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33149"/>
                  <a:gd name="connsiteX1" fmla="*/ 227051 w 1518129"/>
                  <a:gd name="connsiteY1" fmla="*/ 1320850 h 2133149"/>
                  <a:gd name="connsiteX2" fmla="*/ 462841 w 1518129"/>
                  <a:gd name="connsiteY2" fmla="*/ 1655174 h 2133149"/>
                  <a:gd name="connsiteX3" fmla="*/ 644540 w 1518129"/>
                  <a:gd name="connsiteY3" fmla="*/ 1879748 h 2133149"/>
                  <a:gd name="connsiteX4" fmla="*/ 678137 w 1518129"/>
                  <a:gd name="connsiteY4" fmla="*/ 2115210 h 2133149"/>
                  <a:gd name="connsiteX5" fmla="*/ 1348794 w 1518129"/>
                  <a:gd name="connsiteY5" fmla="*/ 2133149 h 2133149"/>
                  <a:gd name="connsiteX6" fmla="*/ 1358227 w 1518129"/>
                  <a:gd name="connsiteY6" fmla="*/ 1930484 h 2133149"/>
                  <a:gd name="connsiteX7" fmla="*/ 1516859 w 1518129"/>
                  <a:gd name="connsiteY7" fmla="*/ 1069958 h 2133149"/>
                  <a:gd name="connsiteX8" fmla="*/ 1464891 w 1518129"/>
                  <a:gd name="connsiteY8" fmla="*/ 644162 h 2133149"/>
                  <a:gd name="connsiteX9" fmla="*/ 1272486 w 1518129"/>
                  <a:gd name="connsiteY9" fmla="*/ 612493 h 2133149"/>
                  <a:gd name="connsiteX10" fmla="*/ 1264720 w 1518129"/>
                  <a:gd name="connsiteY10" fmla="*/ 911472 h 2133149"/>
                  <a:gd name="connsiteX11" fmla="*/ 1252622 w 1518129"/>
                  <a:gd name="connsiteY11" fmla="*/ 600743 h 2133149"/>
                  <a:gd name="connsiteX12" fmla="*/ 1022817 w 1518129"/>
                  <a:gd name="connsiteY12" fmla="*/ 558366 h 2133149"/>
                  <a:gd name="connsiteX13" fmla="*/ 1053082 w 1518129"/>
                  <a:gd name="connsiteY13" fmla="*/ 887580 h 2133149"/>
                  <a:gd name="connsiteX14" fmla="*/ 1001757 w 1518129"/>
                  <a:gd name="connsiteY14" fmla="*/ 557324 h 2133149"/>
                  <a:gd name="connsiteX15" fmla="*/ 806783 w 1518129"/>
                  <a:gd name="connsiteY15" fmla="*/ 513030 h 2133149"/>
                  <a:gd name="connsiteX16" fmla="*/ 810613 w 1518129"/>
                  <a:gd name="connsiteY16" fmla="*/ 901237 h 2133149"/>
                  <a:gd name="connsiteX17" fmla="*/ 778941 w 1518129"/>
                  <a:gd name="connsiteY17" fmla="*/ 121917 h 2133149"/>
                  <a:gd name="connsiteX18" fmla="*/ 582042 w 1518129"/>
                  <a:gd name="connsiteY18" fmla="*/ 161731 h 2133149"/>
                  <a:gd name="connsiteX19" fmla="*/ 554580 w 1518129"/>
                  <a:gd name="connsiteY19" fmla="*/ 1197645 h 2133149"/>
                  <a:gd name="connsiteX20" fmla="*/ 419736 w 1518129"/>
                  <a:gd name="connsiteY20" fmla="*/ 1153389 h 2133149"/>
                  <a:gd name="connsiteX21" fmla="*/ 0 w 1518129"/>
                  <a:gd name="connsiteY21" fmla="*/ 891306 h 2133149"/>
                  <a:gd name="connsiteX0" fmla="*/ 0 w 1518129"/>
                  <a:gd name="connsiteY0" fmla="*/ 891306 h 2115210"/>
                  <a:gd name="connsiteX1" fmla="*/ 227051 w 1518129"/>
                  <a:gd name="connsiteY1" fmla="*/ 1320850 h 2115210"/>
                  <a:gd name="connsiteX2" fmla="*/ 462841 w 1518129"/>
                  <a:gd name="connsiteY2" fmla="*/ 1655174 h 2115210"/>
                  <a:gd name="connsiteX3" fmla="*/ 644540 w 1518129"/>
                  <a:gd name="connsiteY3" fmla="*/ 1879748 h 2115210"/>
                  <a:gd name="connsiteX4" fmla="*/ 678137 w 1518129"/>
                  <a:gd name="connsiteY4" fmla="*/ 2115210 h 2115210"/>
                  <a:gd name="connsiteX5" fmla="*/ 1339145 w 1518129"/>
                  <a:gd name="connsiteY5" fmla="*/ 2113852 h 2115210"/>
                  <a:gd name="connsiteX6" fmla="*/ 1358227 w 1518129"/>
                  <a:gd name="connsiteY6" fmla="*/ 1930484 h 2115210"/>
                  <a:gd name="connsiteX7" fmla="*/ 1516859 w 1518129"/>
                  <a:gd name="connsiteY7" fmla="*/ 1069958 h 2115210"/>
                  <a:gd name="connsiteX8" fmla="*/ 1464891 w 1518129"/>
                  <a:gd name="connsiteY8" fmla="*/ 644162 h 2115210"/>
                  <a:gd name="connsiteX9" fmla="*/ 1272486 w 1518129"/>
                  <a:gd name="connsiteY9" fmla="*/ 612493 h 2115210"/>
                  <a:gd name="connsiteX10" fmla="*/ 1264720 w 1518129"/>
                  <a:gd name="connsiteY10" fmla="*/ 911472 h 2115210"/>
                  <a:gd name="connsiteX11" fmla="*/ 1252622 w 1518129"/>
                  <a:gd name="connsiteY11" fmla="*/ 600743 h 2115210"/>
                  <a:gd name="connsiteX12" fmla="*/ 1022817 w 1518129"/>
                  <a:gd name="connsiteY12" fmla="*/ 558366 h 2115210"/>
                  <a:gd name="connsiteX13" fmla="*/ 1053082 w 1518129"/>
                  <a:gd name="connsiteY13" fmla="*/ 887580 h 2115210"/>
                  <a:gd name="connsiteX14" fmla="*/ 1001757 w 1518129"/>
                  <a:gd name="connsiteY14" fmla="*/ 557324 h 2115210"/>
                  <a:gd name="connsiteX15" fmla="*/ 806783 w 1518129"/>
                  <a:gd name="connsiteY15" fmla="*/ 513030 h 2115210"/>
                  <a:gd name="connsiteX16" fmla="*/ 810613 w 1518129"/>
                  <a:gd name="connsiteY16" fmla="*/ 901237 h 2115210"/>
                  <a:gd name="connsiteX17" fmla="*/ 778941 w 1518129"/>
                  <a:gd name="connsiteY17" fmla="*/ 121917 h 2115210"/>
                  <a:gd name="connsiteX18" fmla="*/ 582042 w 1518129"/>
                  <a:gd name="connsiteY18" fmla="*/ 161731 h 2115210"/>
                  <a:gd name="connsiteX19" fmla="*/ 554580 w 1518129"/>
                  <a:gd name="connsiteY19" fmla="*/ 1197645 h 2115210"/>
                  <a:gd name="connsiteX20" fmla="*/ 419736 w 1518129"/>
                  <a:gd name="connsiteY20" fmla="*/ 1153389 h 2115210"/>
                  <a:gd name="connsiteX21" fmla="*/ 0 w 1518129"/>
                  <a:gd name="connsiteY21" fmla="*/ 891306 h 211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18129" h="2115210">
                    <a:moveTo>
                      <a:pt x="0" y="891306"/>
                    </a:moveTo>
                    <a:cubicBezTo>
                      <a:pt x="124742" y="1042097"/>
                      <a:pt x="180313" y="1188925"/>
                      <a:pt x="227051" y="1320850"/>
                    </a:cubicBezTo>
                    <a:cubicBezTo>
                      <a:pt x="283134" y="1440332"/>
                      <a:pt x="360533" y="1506746"/>
                      <a:pt x="462841" y="1655174"/>
                    </a:cubicBezTo>
                    <a:cubicBezTo>
                      <a:pt x="565096" y="1757587"/>
                      <a:pt x="604529" y="1837560"/>
                      <a:pt x="644540" y="1879748"/>
                    </a:cubicBezTo>
                    <a:cubicBezTo>
                      <a:pt x="721823" y="1966655"/>
                      <a:pt x="679875" y="2008729"/>
                      <a:pt x="678137" y="2115210"/>
                    </a:cubicBezTo>
                    <a:lnTo>
                      <a:pt x="1339145" y="2113852"/>
                    </a:lnTo>
                    <a:cubicBezTo>
                      <a:pt x="1324322" y="2047548"/>
                      <a:pt x="1303318" y="2034201"/>
                      <a:pt x="1358227" y="1930484"/>
                    </a:cubicBezTo>
                    <a:cubicBezTo>
                      <a:pt x="1521981" y="1634855"/>
                      <a:pt x="1516858" y="1179685"/>
                      <a:pt x="1516859" y="1069958"/>
                    </a:cubicBezTo>
                    <a:cubicBezTo>
                      <a:pt x="1522576" y="857179"/>
                      <a:pt x="1509640" y="720406"/>
                      <a:pt x="1464891" y="644162"/>
                    </a:cubicBezTo>
                    <a:cubicBezTo>
                      <a:pt x="1396021" y="572742"/>
                      <a:pt x="1370976" y="579197"/>
                      <a:pt x="1272486" y="612493"/>
                    </a:cubicBezTo>
                    <a:cubicBezTo>
                      <a:pt x="1306205" y="707004"/>
                      <a:pt x="1275123" y="829781"/>
                      <a:pt x="1264720" y="911472"/>
                    </a:cubicBezTo>
                    <a:cubicBezTo>
                      <a:pt x="1250153" y="907906"/>
                      <a:pt x="1292939" y="659594"/>
                      <a:pt x="1252622" y="600743"/>
                    </a:cubicBezTo>
                    <a:cubicBezTo>
                      <a:pt x="1202656" y="541892"/>
                      <a:pt x="1107533" y="508148"/>
                      <a:pt x="1022817" y="558366"/>
                    </a:cubicBezTo>
                    <a:cubicBezTo>
                      <a:pt x="1086811" y="668103"/>
                      <a:pt x="1058849" y="793697"/>
                      <a:pt x="1053082" y="887580"/>
                    </a:cubicBezTo>
                    <a:cubicBezTo>
                      <a:pt x="1041532" y="883386"/>
                      <a:pt x="1071753" y="653519"/>
                      <a:pt x="1001757" y="557324"/>
                    </a:cubicBezTo>
                    <a:cubicBezTo>
                      <a:pt x="946234" y="504548"/>
                      <a:pt x="915026" y="504758"/>
                      <a:pt x="806783" y="513030"/>
                    </a:cubicBezTo>
                    <a:cubicBezTo>
                      <a:pt x="816055" y="653003"/>
                      <a:pt x="822837" y="732256"/>
                      <a:pt x="810613" y="901237"/>
                    </a:cubicBezTo>
                    <a:cubicBezTo>
                      <a:pt x="782414" y="451352"/>
                      <a:pt x="784675" y="276900"/>
                      <a:pt x="778941" y="121917"/>
                    </a:cubicBezTo>
                    <a:cubicBezTo>
                      <a:pt x="774616" y="-32693"/>
                      <a:pt x="569584" y="-61779"/>
                      <a:pt x="582042" y="161731"/>
                    </a:cubicBezTo>
                    <a:cubicBezTo>
                      <a:pt x="570378" y="380417"/>
                      <a:pt x="623442" y="1132875"/>
                      <a:pt x="554580" y="1197645"/>
                    </a:cubicBezTo>
                    <a:cubicBezTo>
                      <a:pt x="495024" y="1230412"/>
                      <a:pt x="496393" y="1222363"/>
                      <a:pt x="419736" y="1153389"/>
                    </a:cubicBezTo>
                    <a:cubicBezTo>
                      <a:pt x="331744" y="1046414"/>
                      <a:pt x="197603" y="767201"/>
                      <a:pt x="0" y="89130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86237614-27E4-4E44-AB53-441F724A66AE}"/>
                  </a:ext>
                </a:extLst>
              </p:cNvPr>
              <p:cNvGrpSpPr/>
              <p:nvPr/>
            </p:nvGrpSpPr>
            <p:grpSpPr>
              <a:xfrm rot="5400000">
                <a:off x="-91119" y="4126341"/>
                <a:ext cx="1048447" cy="872955"/>
                <a:chOff x="967066" y="4263648"/>
                <a:chExt cx="670418" cy="12510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8683E0C-15A4-46D0-831E-ED181CF631FA}"/>
                    </a:ext>
                  </a:extLst>
                </p:cNvPr>
                <p:cNvSpPr/>
                <p:nvPr/>
              </p:nvSpPr>
              <p:spPr>
                <a:xfrm rot="16200000">
                  <a:off x="1080146" y="4196080"/>
                  <a:ext cx="457516" cy="59265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9E7157D-D83F-4008-BAFC-FA76DE72D77D}"/>
                    </a:ext>
                  </a:extLst>
                </p:cNvPr>
                <p:cNvSpPr/>
                <p:nvPr/>
              </p:nvSpPr>
              <p:spPr>
                <a:xfrm rot="16200000">
                  <a:off x="858794" y="4735980"/>
                  <a:ext cx="886962" cy="6704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7" name="Rectangle 6"/>
            <p:cNvSpPr/>
            <p:nvPr/>
          </p:nvSpPr>
          <p:spPr>
            <a:xfrm>
              <a:off x="0" y="632150"/>
              <a:ext cx="461473" cy="812089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4572" y="819288"/>
              <a:ext cx="642872" cy="532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77310" y="543666"/>
            <a:ext cx="7291510" cy="702340"/>
          </a:xfrm>
        </p:spPr>
        <p:txBody>
          <a:bodyPr>
            <a:normAutofit fontScale="92500"/>
          </a:bodyPr>
          <a:lstStyle/>
          <a:p>
            <a:pPr algn="l"/>
            <a:r>
              <a:rPr lang="en-US" sz="4000" b="1" dirty="0" smtClean="0"/>
              <a:t>Reference Finder Component</a:t>
            </a:r>
            <a:endParaRPr lang="en-US" sz="4000" b="1" dirty="0"/>
          </a:p>
        </p:txBody>
      </p:sp>
      <p:grpSp>
        <p:nvGrpSpPr>
          <p:cNvPr id="166" name="Group 165"/>
          <p:cNvGrpSpPr/>
          <p:nvPr/>
        </p:nvGrpSpPr>
        <p:grpSpPr>
          <a:xfrm>
            <a:off x="-8813" y="5446059"/>
            <a:ext cx="12199071" cy="1189267"/>
            <a:chOff x="-8813" y="4924003"/>
            <a:chExt cx="12199071" cy="171132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3A6F01-7225-4178-81DA-01FCAE2D7601}"/>
                </a:ext>
              </a:extLst>
            </p:cNvPr>
            <p:cNvGrpSpPr/>
            <p:nvPr/>
          </p:nvGrpSpPr>
          <p:grpSpPr>
            <a:xfrm>
              <a:off x="0" y="5161193"/>
              <a:ext cx="12190258" cy="1468742"/>
              <a:chOff x="1742" y="5389258"/>
              <a:chExt cx="12190258" cy="1468742"/>
            </a:xfrm>
            <a:solidFill>
              <a:schemeClr val="accent1">
                <a:lumMod val="40000"/>
                <a:lumOff val="60000"/>
              </a:schemeClr>
            </a:solidFill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4C58C90-DDDC-47A9-922E-5E8B8D9EE0C7}"/>
                  </a:ext>
                </a:extLst>
              </p:cNvPr>
              <p:cNvGrpSpPr/>
              <p:nvPr/>
            </p:nvGrpSpPr>
            <p:grpSpPr>
              <a:xfrm>
                <a:off x="5037541" y="5435629"/>
                <a:ext cx="3075791" cy="1422371"/>
                <a:chOff x="9116208" y="4547715"/>
                <a:chExt cx="3075791" cy="1422371"/>
              </a:xfrm>
              <a:grpFill/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A53A8B1-4F89-4497-B232-BF9579D36BE9}"/>
                    </a:ext>
                  </a:extLst>
                </p:cNvPr>
                <p:cNvSpPr/>
                <p:nvPr/>
              </p:nvSpPr>
              <p:spPr>
                <a:xfrm flipH="1">
                  <a:off x="11405121" y="4811473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A738BC4-CADE-42BB-B913-F9088A8B568D}"/>
                    </a:ext>
                  </a:extLst>
                </p:cNvPr>
                <p:cNvSpPr/>
                <p:nvPr/>
              </p:nvSpPr>
              <p:spPr>
                <a:xfrm flipH="1">
                  <a:off x="11155214" y="4568691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08A5866-6E9B-417E-8398-F08D061FDE55}"/>
                    </a:ext>
                  </a:extLst>
                </p:cNvPr>
                <p:cNvSpPr/>
                <p:nvPr/>
              </p:nvSpPr>
              <p:spPr>
                <a:xfrm flipH="1">
                  <a:off x="10772446" y="4568691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C6EC5150-FD78-4E36-8DD5-5E3E2CE8597A}"/>
                    </a:ext>
                  </a:extLst>
                </p:cNvPr>
                <p:cNvSpPr/>
                <p:nvPr/>
              </p:nvSpPr>
              <p:spPr>
                <a:xfrm flipH="1">
                  <a:off x="10318331" y="4692111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61009D2-CBED-4B77-868F-CA46396BB5D9}"/>
                    </a:ext>
                  </a:extLst>
                </p:cNvPr>
                <p:cNvSpPr/>
                <p:nvPr/>
              </p:nvSpPr>
              <p:spPr>
                <a:xfrm flipH="1">
                  <a:off x="9828889" y="4547715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1FF249F-F419-4669-964D-E4860EF88CE6}"/>
                    </a:ext>
                  </a:extLst>
                </p:cNvPr>
                <p:cNvSpPr/>
                <p:nvPr/>
              </p:nvSpPr>
              <p:spPr>
                <a:xfrm flipH="1">
                  <a:off x="9757833" y="4947098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F0E2117-1A4F-44EF-AE77-27836AC6DA2C}"/>
                    </a:ext>
                  </a:extLst>
                </p:cNvPr>
                <p:cNvSpPr/>
                <p:nvPr/>
              </p:nvSpPr>
              <p:spPr>
                <a:xfrm flipH="1">
                  <a:off x="9116208" y="5253027"/>
                  <a:ext cx="3075791" cy="7170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22D5A58A-B2A5-49B6-865F-89BA529F8348}"/>
                    </a:ext>
                  </a:extLst>
                </p:cNvPr>
                <p:cNvSpPr/>
                <p:nvPr/>
              </p:nvSpPr>
              <p:spPr>
                <a:xfrm flipH="1">
                  <a:off x="11143693" y="4817974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8CED064-1B55-4029-81DE-76AFE5BFE64B}"/>
                    </a:ext>
                  </a:extLst>
                </p:cNvPr>
                <p:cNvSpPr/>
                <p:nvPr/>
              </p:nvSpPr>
              <p:spPr>
                <a:xfrm flipH="1">
                  <a:off x="9440749" y="4805709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694421C-5B04-4DEA-8FF4-847709E95D23}"/>
                  </a:ext>
                </a:extLst>
              </p:cNvPr>
              <p:cNvGrpSpPr/>
              <p:nvPr/>
            </p:nvGrpSpPr>
            <p:grpSpPr>
              <a:xfrm>
                <a:off x="1742" y="5389258"/>
                <a:ext cx="5485937" cy="1468742"/>
                <a:chOff x="-51736" y="4638675"/>
                <a:chExt cx="4754749" cy="1418840"/>
              </a:xfrm>
              <a:grpFill/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587934E-2BF9-414C-9D31-13D437CC9D0A}"/>
                    </a:ext>
                  </a:extLst>
                </p:cNvPr>
                <p:cNvSpPr/>
                <p:nvPr/>
              </p:nvSpPr>
              <p:spPr>
                <a:xfrm>
                  <a:off x="2199705" y="465057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DB1ABCD4-D17B-46F9-A647-9D59A383561F}"/>
                    </a:ext>
                  </a:extLst>
                </p:cNvPr>
                <p:cNvSpPr/>
                <p:nvPr/>
              </p:nvSpPr>
              <p:spPr>
                <a:xfrm>
                  <a:off x="1950125" y="5020970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B0279FA3-BC9F-4873-9890-8AE4DAA8ECDA}"/>
                    </a:ext>
                  </a:extLst>
                </p:cNvPr>
                <p:cNvSpPr/>
                <p:nvPr/>
              </p:nvSpPr>
              <p:spPr>
                <a:xfrm>
                  <a:off x="2772347" y="4638675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5847C63-4932-40A1-AE79-7A9F28C72476}"/>
                    </a:ext>
                  </a:extLst>
                </p:cNvPr>
                <p:cNvSpPr/>
                <p:nvPr/>
              </p:nvSpPr>
              <p:spPr>
                <a:xfrm>
                  <a:off x="3188127" y="475790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24CA3D7B-08A6-4043-9276-9B37D0C467C7}"/>
                    </a:ext>
                  </a:extLst>
                </p:cNvPr>
                <p:cNvSpPr/>
                <p:nvPr/>
              </p:nvSpPr>
              <p:spPr>
                <a:xfrm>
                  <a:off x="1610290" y="489745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4EC65D4-299F-4BF8-8A86-191C25DA3044}"/>
                    </a:ext>
                  </a:extLst>
                </p:cNvPr>
                <p:cNvSpPr/>
                <p:nvPr/>
              </p:nvSpPr>
              <p:spPr>
                <a:xfrm>
                  <a:off x="1101781" y="506423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B716D984-90EC-4596-96BF-CCE7BED59FAC}"/>
                    </a:ext>
                  </a:extLst>
                </p:cNvPr>
                <p:cNvSpPr/>
                <p:nvPr/>
              </p:nvSpPr>
              <p:spPr>
                <a:xfrm>
                  <a:off x="3716510" y="4638675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12EC643D-3CF9-46C8-85C7-827E753C7F6B}"/>
                    </a:ext>
                  </a:extLst>
                </p:cNvPr>
                <p:cNvSpPr/>
                <p:nvPr/>
              </p:nvSpPr>
              <p:spPr>
                <a:xfrm>
                  <a:off x="3982933" y="4990721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85ABD29-CC80-457F-B5F7-0D6C8E5C3E39}"/>
                    </a:ext>
                  </a:extLst>
                </p:cNvPr>
                <p:cNvSpPr/>
                <p:nvPr/>
              </p:nvSpPr>
              <p:spPr>
                <a:xfrm>
                  <a:off x="-51736" y="5584841"/>
                  <a:ext cx="4364607" cy="47267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2BF9E042-B0A9-4469-AA4D-7590593EB144}"/>
                    </a:ext>
                  </a:extLst>
                </p:cNvPr>
                <p:cNvSpPr/>
                <p:nvPr/>
              </p:nvSpPr>
              <p:spPr>
                <a:xfrm>
                  <a:off x="2432439" y="4879488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F4FF26F3-1441-4F15-BFD3-7B752B369CF2}"/>
                    </a:ext>
                  </a:extLst>
                </p:cNvPr>
                <p:cNvSpPr/>
                <p:nvPr/>
              </p:nvSpPr>
              <p:spPr>
                <a:xfrm>
                  <a:off x="699964" y="5300951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F4E328B-DE29-4E73-AF90-C77D771A869B}"/>
                    </a:ext>
                  </a:extLst>
                </p:cNvPr>
                <p:cNvSpPr/>
                <p:nvPr/>
              </p:nvSpPr>
              <p:spPr>
                <a:xfrm>
                  <a:off x="43137" y="519566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</p:grp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2BCC6E5-D550-4FF5-AA10-7B71D6564966}"/>
                  </a:ext>
                </a:extLst>
              </p:cNvPr>
              <p:cNvSpPr/>
              <p:nvPr/>
            </p:nvSpPr>
            <p:spPr>
              <a:xfrm flipH="1">
                <a:off x="2696897" y="6099319"/>
                <a:ext cx="509632" cy="5246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" name="현 96">
                <a:extLst>
                  <a:ext uri="{FF2B5EF4-FFF2-40B4-BE49-F238E27FC236}">
                    <a16:creationId xmlns:a16="http://schemas.microsoft.com/office/drawing/2014/main" id="{D39A0157-C894-4D19-8FA3-BAA8D97403AD}"/>
                  </a:ext>
                </a:extLst>
              </p:cNvPr>
              <p:cNvSpPr/>
              <p:nvPr/>
            </p:nvSpPr>
            <p:spPr>
              <a:xfrm>
                <a:off x="3328527" y="6058687"/>
                <a:ext cx="784657" cy="784657"/>
              </a:xfrm>
              <a:prstGeom prst="chord">
                <a:avLst>
                  <a:gd name="adj1" fmla="val 10904884"/>
                  <a:gd name="adj2" fmla="val 215844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현 97">
                <a:extLst>
                  <a:ext uri="{FF2B5EF4-FFF2-40B4-BE49-F238E27FC236}">
                    <a16:creationId xmlns:a16="http://schemas.microsoft.com/office/drawing/2014/main" id="{2D0A07A6-B5F5-40C2-8A39-89F92DAF102A}"/>
                  </a:ext>
                </a:extLst>
              </p:cNvPr>
              <p:cNvSpPr/>
              <p:nvPr/>
            </p:nvSpPr>
            <p:spPr>
              <a:xfrm>
                <a:off x="4554915" y="6352929"/>
                <a:ext cx="492156" cy="492156"/>
              </a:xfrm>
              <a:prstGeom prst="chord">
                <a:avLst>
                  <a:gd name="adj1" fmla="val 10904884"/>
                  <a:gd name="adj2" fmla="val 215844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현 96">
                <a:extLst>
                  <a:ext uri="{FF2B5EF4-FFF2-40B4-BE49-F238E27FC236}">
                    <a16:creationId xmlns:a16="http://schemas.microsoft.com/office/drawing/2014/main" id="{40088CE9-3ACB-4E74-9BE1-E88ACB3AD592}"/>
                  </a:ext>
                </a:extLst>
              </p:cNvPr>
              <p:cNvSpPr/>
              <p:nvPr/>
            </p:nvSpPr>
            <p:spPr>
              <a:xfrm>
                <a:off x="3972848" y="5984118"/>
                <a:ext cx="784657" cy="784657"/>
              </a:xfrm>
              <a:prstGeom prst="chord">
                <a:avLst>
                  <a:gd name="adj1" fmla="val 10904884"/>
                  <a:gd name="adj2" fmla="val 215844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DC34D36-C2C0-40A1-9116-D7AA632D4AB5}"/>
                  </a:ext>
                </a:extLst>
              </p:cNvPr>
              <p:cNvGrpSpPr/>
              <p:nvPr/>
            </p:nvGrpSpPr>
            <p:grpSpPr>
              <a:xfrm flipH="1">
                <a:off x="7769092" y="5591016"/>
                <a:ext cx="4422908" cy="1266984"/>
                <a:chOff x="8005970" y="4483310"/>
                <a:chExt cx="4422908" cy="1266984"/>
              </a:xfrm>
              <a:grpFill/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1FAA8945-1E2E-4DC6-B28C-9B3646218D29}"/>
                    </a:ext>
                  </a:extLst>
                </p:cNvPr>
                <p:cNvSpPr/>
                <p:nvPr/>
              </p:nvSpPr>
              <p:spPr>
                <a:xfrm flipH="1">
                  <a:off x="11642407" y="4717018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9725CAE5-9153-43AF-B2A4-892454CF72C2}"/>
                    </a:ext>
                  </a:extLst>
                </p:cNvPr>
                <p:cNvSpPr/>
                <p:nvPr/>
              </p:nvSpPr>
              <p:spPr>
                <a:xfrm flipH="1">
                  <a:off x="11155214" y="4568691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472B5291-349D-4078-93DE-35858A763780}"/>
                    </a:ext>
                  </a:extLst>
                </p:cNvPr>
                <p:cNvSpPr/>
                <p:nvPr/>
              </p:nvSpPr>
              <p:spPr>
                <a:xfrm flipH="1">
                  <a:off x="10656333" y="4532227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50DABA2D-0206-4D5F-80E4-71651C4B650C}"/>
                    </a:ext>
                  </a:extLst>
                </p:cNvPr>
                <p:cNvSpPr/>
                <p:nvPr/>
              </p:nvSpPr>
              <p:spPr>
                <a:xfrm flipH="1">
                  <a:off x="10227408" y="4630410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03384D99-D6E6-46CF-B834-EFFA18C40C98}"/>
                    </a:ext>
                  </a:extLst>
                </p:cNvPr>
                <p:cNvSpPr/>
                <p:nvPr/>
              </p:nvSpPr>
              <p:spPr>
                <a:xfrm flipH="1">
                  <a:off x="9634684" y="4523334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DEC25FB-81B7-4C0A-8BFC-E52889CF5FDF}"/>
                    </a:ext>
                  </a:extLst>
                </p:cNvPr>
                <p:cNvSpPr/>
                <p:nvPr/>
              </p:nvSpPr>
              <p:spPr>
                <a:xfrm flipH="1">
                  <a:off x="9757833" y="4947098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FA47305-6C25-46F5-92F0-69D3D1235BB3}"/>
                    </a:ext>
                  </a:extLst>
                </p:cNvPr>
                <p:cNvSpPr/>
                <p:nvPr/>
              </p:nvSpPr>
              <p:spPr>
                <a:xfrm flipH="1">
                  <a:off x="8007712" y="5033235"/>
                  <a:ext cx="4159392" cy="7170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756DE48B-F5DD-469B-919F-2184C612816C}"/>
                    </a:ext>
                  </a:extLst>
                </p:cNvPr>
                <p:cNvSpPr/>
                <p:nvPr/>
              </p:nvSpPr>
              <p:spPr>
                <a:xfrm flipH="1">
                  <a:off x="11143693" y="4817974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4D7D75C-C161-4647-B1C7-2616FDBE0BB0}"/>
                    </a:ext>
                  </a:extLst>
                </p:cNvPr>
                <p:cNvSpPr/>
                <p:nvPr/>
              </p:nvSpPr>
              <p:spPr>
                <a:xfrm flipH="1">
                  <a:off x="9332942" y="4727306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25B45D2-C4E1-4433-A324-B36A8A9CEEF7}"/>
                    </a:ext>
                  </a:extLst>
                </p:cNvPr>
                <p:cNvSpPr/>
                <p:nvPr/>
              </p:nvSpPr>
              <p:spPr>
                <a:xfrm flipH="1">
                  <a:off x="8736184" y="4717018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6F91851-F5D3-4444-80A4-90BAECB32040}"/>
                    </a:ext>
                  </a:extLst>
                </p:cNvPr>
                <p:cNvSpPr/>
                <p:nvPr/>
              </p:nvSpPr>
              <p:spPr>
                <a:xfrm flipH="1">
                  <a:off x="8490456" y="4820098"/>
                  <a:ext cx="393236" cy="37270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E93F545B-BFA3-4941-8C06-8CB408042E7E}"/>
                    </a:ext>
                  </a:extLst>
                </p:cNvPr>
                <p:cNvSpPr/>
                <p:nvPr/>
              </p:nvSpPr>
              <p:spPr>
                <a:xfrm flipH="1">
                  <a:off x="8009669" y="4845022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99D200BE-06B2-4383-A9CC-A2E21B9ED6E2}"/>
                    </a:ext>
                  </a:extLst>
                </p:cNvPr>
                <p:cNvSpPr/>
                <p:nvPr/>
              </p:nvSpPr>
              <p:spPr>
                <a:xfrm flipH="1">
                  <a:off x="8104585" y="4483310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63CF832C-54D9-4F2C-B28A-D57ED67FBCC7}"/>
                    </a:ext>
                  </a:extLst>
                </p:cNvPr>
                <p:cNvSpPr/>
                <p:nvPr/>
              </p:nvSpPr>
              <p:spPr>
                <a:xfrm flipH="1">
                  <a:off x="8005970" y="4772493"/>
                  <a:ext cx="456127" cy="4323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A22274B-E1AA-4349-B3A1-AF0823EEDC56}"/>
                </a:ext>
              </a:extLst>
            </p:cNvPr>
            <p:cNvGrpSpPr/>
            <p:nvPr/>
          </p:nvGrpSpPr>
          <p:grpSpPr>
            <a:xfrm>
              <a:off x="-8813" y="5539906"/>
              <a:ext cx="12195372" cy="1095420"/>
              <a:chOff x="-3372" y="5771636"/>
              <a:chExt cx="12195372" cy="1095420"/>
            </a:xfrm>
            <a:solidFill>
              <a:schemeClr val="bg1"/>
            </a:solidFill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FD5709A-E029-4483-A85F-1C54228C858F}"/>
                  </a:ext>
                </a:extLst>
              </p:cNvPr>
              <p:cNvGrpSpPr/>
              <p:nvPr/>
            </p:nvGrpSpPr>
            <p:grpSpPr>
              <a:xfrm>
                <a:off x="-3372" y="6002404"/>
                <a:ext cx="2653222" cy="855594"/>
                <a:chOff x="5208276" y="5677120"/>
                <a:chExt cx="3880949" cy="1251508"/>
              </a:xfrm>
              <a:grpFill/>
            </p:grpSpPr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3EE3056-6DAC-43E9-A03C-69F4911BB349}"/>
                    </a:ext>
                  </a:extLst>
                </p:cNvPr>
                <p:cNvSpPr/>
                <p:nvPr/>
              </p:nvSpPr>
              <p:spPr>
                <a:xfrm>
                  <a:off x="6973598" y="590364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A7C4C0CD-B43A-4D3B-A729-30B1D6A84B4E}"/>
                    </a:ext>
                  </a:extLst>
                </p:cNvPr>
                <p:cNvSpPr/>
                <p:nvPr/>
              </p:nvSpPr>
              <p:spPr>
                <a:xfrm>
                  <a:off x="6737750" y="61768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411B1F6E-55E6-4D26-917E-6373C8E7C1A7}"/>
                    </a:ext>
                  </a:extLst>
                </p:cNvPr>
                <p:cNvSpPr/>
                <p:nvPr/>
              </p:nvSpPr>
              <p:spPr>
                <a:xfrm>
                  <a:off x="7621548" y="5936018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7E7DE704-6209-47F5-BD00-D182EB95857D}"/>
                    </a:ext>
                  </a:extLst>
                </p:cNvPr>
                <p:cNvSpPr/>
                <p:nvPr/>
              </p:nvSpPr>
              <p:spPr>
                <a:xfrm>
                  <a:off x="8012007" y="5783050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D9C26B7B-F2D5-4F7C-B475-F7F8990960C6}"/>
                    </a:ext>
                  </a:extLst>
                </p:cNvPr>
                <p:cNvSpPr/>
                <p:nvPr/>
              </p:nvSpPr>
              <p:spPr>
                <a:xfrm>
                  <a:off x="6212527" y="61696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85EFE878-121D-43E3-A2A7-09D49E168100}"/>
                    </a:ext>
                  </a:extLst>
                </p:cNvPr>
                <p:cNvSpPr/>
                <p:nvPr/>
              </p:nvSpPr>
              <p:spPr>
                <a:xfrm>
                  <a:off x="5827426" y="5940423"/>
                  <a:ext cx="988205" cy="98820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E5A91931-8CB3-44CF-8915-BA75E1981942}"/>
                    </a:ext>
                  </a:extLst>
                </p:cNvPr>
                <p:cNvSpPr/>
                <p:nvPr/>
              </p:nvSpPr>
              <p:spPr>
                <a:xfrm>
                  <a:off x="8028027" y="5677120"/>
                  <a:ext cx="995012" cy="9950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759E9339-D043-4C98-BF2A-4462908A983A}"/>
                    </a:ext>
                  </a:extLst>
                </p:cNvPr>
                <p:cNvSpPr/>
                <p:nvPr/>
              </p:nvSpPr>
              <p:spPr>
                <a:xfrm>
                  <a:off x="8369145" y="618281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E6E33D85-398D-4310-BFEC-4E93BBFD6BFD}"/>
                    </a:ext>
                  </a:extLst>
                </p:cNvPr>
                <p:cNvSpPr/>
                <p:nvPr/>
              </p:nvSpPr>
              <p:spPr>
                <a:xfrm>
                  <a:off x="5208276" y="6761949"/>
                  <a:ext cx="3880949" cy="1666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2516675B-6CB0-40AF-ADC0-3B200D8BE6EA}"/>
                    </a:ext>
                  </a:extLst>
                </p:cNvPr>
                <p:cNvSpPr/>
                <p:nvPr/>
              </p:nvSpPr>
              <p:spPr>
                <a:xfrm>
                  <a:off x="7281640" y="617682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94CA8B83-E554-4196-860F-ADCC2B36E491}"/>
                    </a:ext>
                  </a:extLst>
                </p:cNvPr>
                <p:cNvSpPr/>
                <p:nvPr/>
              </p:nvSpPr>
              <p:spPr>
                <a:xfrm>
                  <a:off x="5427788" y="607574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8D15C3BB-66B1-493A-9DBD-EB0ACF8191CF}"/>
                    </a:ext>
                  </a:extLst>
                </p:cNvPr>
                <p:cNvSpPr/>
                <p:nvPr/>
              </p:nvSpPr>
              <p:spPr>
                <a:xfrm>
                  <a:off x="5213208" y="6320028"/>
                  <a:ext cx="595719" cy="5957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8FE4766D-9BC7-4C0B-BF7E-382B10E3126D}"/>
                    </a:ext>
                  </a:extLst>
                </p:cNvPr>
                <p:cNvSpPr/>
                <p:nvPr/>
              </p:nvSpPr>
              <p:spPr>
                <a:xfrm>
                  <a:off x="7799510" y="6182681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F1C5AFC2-D17E-451F-B9CF-63052CA5A41B}"/>
                  </a:ext>
                </a:extLst>
              </p:cNvPr>
              <p:cNvGrpSpPr/>
              <p:nvPr/>
            </p:nvGrpSpPr>
            <p:grpSpPr>
              <a:xfrm>
                <a:off x="2503359" y="5771636"/>
                <a:ext cx="3430784" cy="1086364"/>
                <a:chOff x="5096347" y="5677120"/>
                <a:chExt cx="3992878" cy="1264356"/>
              </a:xfrm>
              <a:grpFill/>
            </p:grpSpPr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37A4628-952A-4FDB-83AA-624713C5B4A0}"/>
                    </a:ext>
                  </a:extLst>
                </p:cNvPr>
                <p:cNvSpPr/>
                <p:nvPr/>
              </p:nvSpPr>
              <p:spPr>
                <a:xfrm>
                  <a:off x="6973598" y="590364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84FEA53A-2C49-439D-9816-328811E4E283}"/>
                    </a:ext>
                  </a:extLst>
                </p:cNvPr>
                <p:cNvSpPr/>
                <p:nvPr/>
              </p:nvSpPr>
              <p:spPr>
                <a:xfrm>
                  <a:off x="6737750" y="61768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C2CBDE0F-CA9F-4DEF-9BC2-8F158AC93F47}"/>
                    </a:ext>
                  </a:extLst>
                </p:cNvPr>
                <p:cNvSpPr/>
                <p:nvPr/>
              </p:nvSpPr>
              <p:spPr>
                <a:xfrm>
                  <a:off x="7621548" y="5936018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AD59C9B2-E733-40CC-B576-678645F6BBDB}"/>
                    </a:ext>
                  </a:extLst>
                </p:cNvPr>
                <p:cNvSpPr/>
                <p:nvPr/>
              </p:nvSpPr>
              <p:spPr>
                <a:xfrm>
                  <a:off x="8012007" y="5783050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49C2FBC6-7CDE-4279-97CF-5D86F508EA2F}"/>
                    </a:ext>
                  </a:extLst>
                </p:cNvPr>
                <p:cNvSpPr/>
                <p:nvPr/>
              </p:nvSpPr>
              <p:spPr>
                <a:xfrm>
                  <a:off x="6212527" y="61696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D7C83E51-AF8E-49A5-AEEF-0FBC8A650DD8}"/>
                    </a:ext>
                  </a:extLst>
                </p:cNvPr>
                <p:cNvSpPr/>
                <p:nvPr/>
              </p:nvSpPr>
              <p:spPr>
                <a:xfrm>
                  <a:off x="5827426" y="5940423"/>
                  <a:ext cx="988205" cy="98820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9C0DD979-64C8-42CC-AB58-55CF47FB76A8}"/>
                    </a:ext>
                  </a:extLst>
                </p:cNvPr>
                <p:cNvSpPr/>
                <p:nvPr/>
              </p:nvSpPr>
              <p:spPr>
                <a:xfrm>
                  <a:off x="8028027" y="5677120"/>
                  <a:ext cx="995012" cy="9950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3F02F08F-BC8D-4367-A065-359D40CC0DA2}"/>
                    </a:ext>
                  </a:extLst>
                </p:cNvPr>
                <p:cNvSpPr/>
                <p:nvPr/>
              </p:nvSpPr>
              <p:spPr>
                <a:xfrm>
                  <a:off x="8369145" y="622139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46C09040-6655-46CA-87F3-F462D0DE3AAA}"/>
                    </a:ext>
                  </a:extLst>
                </p:cNvPr>
                <p:cNvSpPr/>
                <p:nvPr/>
              </p:nvSpPr>
              <p:spPr>
                <a:xfrm>
                  <a:off x="5208276" y="6770752"/>
                  <a:ext cx="3880949" cy="1666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B631F9DC-BAC4-4158-90D0-D42B5735164D}"/>
                    </a:ext>
                  </a:extLst>
                </p:cNvPr>
                <p:cNvSpPr/>
                <p:nvPr/>
              </p:nvSpPr>
              <p:spPr>
                <a:xfrm>
                  <a:off x="7281640" y="617682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183E1C89-2A7C-4545-9091-0CCF6E812022}"/>
                    </a:ext>
                  </a:extLst>
                </p:cNvPr>
                <p:cNvSpPr/>
                <p:nvPr/>
              </p:nvSpPr>
              <p:spPr>
                <a:xfrm>
                  <a:off x="5427788" y="607574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FADAB87F-4DCC-4DEB-98BB-39C1122887E2}"/>
                    </a:ext>
                  </a:extLst>
                </p:cNvPr>
                <p:cNvSpPr/>
                <p:nvPr/>
              </p:nvSpPr>
              <p:spPr>
                <a:xfrm>
                  <a:off x="5096347" y="6288693"/>
                  <a:ext cx="595719" cy="59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9164BA71-583C-4D75-B4FE-53EDFAA88102}"/>
                    </a:ext>
                  </a:extLst>
                </p:cNvPr>
                <p:cNvSpPr/>
                <p:nvPr/>
              </p:nvSpPr>
              <p:spPr>
                <a:xfrm>
                  <a:off x="7799510" y="6182681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7F1D23C-6213-480F-8DAD-12A5CEB1DC5B}"/>
                  </a:ext>
                </a:extLst>
              </p:cNvPr>
              <p:cNvGrpSpPr/>
              <p:nvPr/>
            </p:nvGrpSpPr>
            <p:grpSpPr>
              <a:xfrm flipH="1">
                <a:off x="5677557" y="5865298"/>
                <a:ext cx="3459076" cy="994002"/>
                <a:chOff x="5176824" y="5783050"/>
                <a:chExt cx="4025805" cy="1156862"/>
              </a:xfrm>
              <a:grpFill/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3CA05E8C-2B32-4529-A57B-701448F88EF6}"/>
                    </a:ext>
                  </a:extLst>
                </p:cNvPr>
                <p:cNvSpPr/>
                <p:nvPr/>
              </p:nvSpPr>
              <p:spPr>
                <a:xfrm>
                  <a:off x="6973598" y="590364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A616174-ED03-4805-B9DD-D721279AD6E6}"/>
                    </a:ext>
                  </a:extLst>
                </p:cNvPr>
                <p:cNvSpPr/>
                <p:nvPr/>
              </p:nvSpPr>
              <p:spPr>
                <a:xfrm>
                  <a:off x="6737750" y="61768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3898C5A1-822C-4B3F-98AC-1B883AB55686}"/>
                    </a:ext>
                  </a:extLst>
                </p:cNvPr>
                <p:cNvSpPr/>
                <p:nvPr/>
              </p:nvSpPr>
              <p:spPr>
                <a:xfrm>
                  <a:off x="7621548" y="5936018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F764C3AB-0443-48DD-9CCC-D2173B2BBAAA}"/>
                    </a:ext>
                  </a:extLst>
                </p:cNvPr>
                <p:cNvSpPr/>
                <p:nvPr/>
              </p:nvSpPr>
              <p:spPr>
                <a:xfrm>
                  <a:off x="8012007" y="5783050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9577510F-AC47-4DB5-9AA5-B625E2728569}"/>
                    </a:ext>
                  </a:extLst>
                </p:cNvPr>
                <p:cNvSpPr/>
                <p:nvPr/>
              </p:nvSpPr>
              <p:spPr>
                <a:xfrm>
                  <a:off x="6212527" y="61696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E5FE861D-9140-4562-9B75-E95D9C28F995}"/>
                    </a:ext>
                  </a:extLst>
                </p:cNvPr>
                <p:cNvSpPr/>
                <p:nvPr/>
              </p:nvSpPr>
              <p:spPr>
                <a:xfrm>
                  <a:off x="5975384" y="6088379"/>
                  <a:ext cx="840247" cy="84024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0E476972-D31B-4C55-9AE8-77302445AB9E}"/>
                    </a:ext>
                  </a:extLst>
                </p:cNvPr>
                <p:cNvSpPr/>
                <p:nvPr/>
              </p:nvSpPr>
              <p:spPr>
                <a:xfrm>
                  <a:off x="8482549" y="610077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83A7AEE1-BD0C-4424-A195-5B060AE25EBE}"/>
                    </a:ext>
                  </a:extLst>
                </p:cNvPr>
                <p:cNvSpPr/>
                <p:nvPr/>
              </p:nvSpPr>
              <p:spPr>
                <a:xfrm>
                  <a:off x="5208276" y="6770752"/>
                  <a:ext cx="3880949" cy="1666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F3125B97-7669-4B95-BD7D-13E8A4BB9653}"/>
                    </a:ext>
                  </a:extLst>
                </p:cNvPr>
                <p:cNvSpPr/>
                <p:nvPr/>
              </p:nvSpPr>
              <p:spPr>
                <a:xfrm>
                  <a:off x="7281640" y="617682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66735B78-31E7-45F4-8C36-8DE3C679AD26}"/>
                    </a:ext>
                  </a:extLst>
                </p:cNvPr>
                <p:cNvSpPr/>
                <p:nvPr/>
              </p:nvSpPr>
              <p:spPr>
                <a:xfrm>
                  <a:off x="5176824" y="6066471"/>
                  <a:ext cx="849276" cy="84927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2659CB7C-EDB0-4898-8CF5-20A5E15FE85F}"/>
                    </a:ext>
                  </a:extLst>
                </p:cNvPr>
                <p:cNvSpPr/>
                <p:nvPr/>
              </p:nvSpPr>
              <p:spPr>
                <a:xfrm>
                  <a:off x="7541959" y="6181631"/>
                  <a:ext cx="1213393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319DC66-8569-4724-AAC5-5CF9A322D5ED}"/>
                    </a:ext>
                  </a:extLst>
                </p:cNvPr>
                <p:cNvSpPr/>
                <p:nvPr/>
              </p:nvSpPr>
              <p:spPr>
                <a:xfrm>
                  <a:off x="5630466" y="621983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3A48F73-B426-4601-A446-4ED08BEBA4B3}"/>
                  </a:ext>
                </a:extLst>
              </p:cNvPr>
              <p:cNvGrpSpPr/>
              <p:nvPr/>
            </p:nvGrpSpPr>
            <p:grpSpPr>
              <a:xfrm flipH="1">
                <a:off x="8843757" y="5862656"/>
                <a:ext cx="3348243" cy="1004400"/>
                <a:chOff x="5192411" y="5783050"/>
                <a:chExt cx="3896814" cy="1168963"/>
              </a:xfrm>
              <a:grpFill/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C4E3804-E0A4-4644-BB2B-7737C96057A0}"/>
                    </a:ext>
                  </a:extLst>
                </p:cNvPr>
                <p:cNvSpPr/>
                <p:nvPr/>
              </p:nvSpPr>
              <p:spPr>
                <a:xfrm>
                  <a:off x="6973598" y="590364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E8A206D2-6159-4AA9-AEB7-29AE1ED31679}"/>
                    </a:ext>
                  </a:extLst>
                </p:cNvPr>
                <p:cNvSpPr/>
                <p:nvPr/>
              </p:nvSpPr>
              <p:spPr>
                <a:xfrm>
                  <a:off x="6737750" y="61768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F7E8AFB5-42A3-4604-A0F6-E40D854B2930}"/>
                    </a:ext>
                  </a:extLst>
                </p:cNvPr>
                <p:cNvSpPr/>
                <p:nvPr/>
              </p:nvSpPr>
              <p:spPr>
                <a:xfrm>
                  <a:off x="7621548" y="5936018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10DC7616-766B-461F-9AD9-16E40B72ABD8}"/>
                    </a:ext>
                  </a:extLst>
                </p:cNvPr>
                <p:cNvSpPr/>
                <p:nvPr/>
              </p:nvSpPr>
              <p:spPr>
                <a:xfrm>
                  <a:off x="8012007" y="5783050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176B17E3-768B-4368-928D-F524814DAB6C}"/>
                    </a:ext>
                  </a:extLst>
                </p:cNvPr>
                <p:cNvSpPr/>
                <p:nvPr/>
              </p:nvSpPr>
              <p:spPr>
                <a:xfrm>
                  <a:off x="6212527" y="61696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EB370F9C-D60F-4F34-8186-B7A828289D87}"/>
                    </a:ext>
                  </a:extLst>
                </p:cNvPr>
                <p:cNvSpPr/>
                <p:nvPr/>
              </p:nvSpPr>
              <p:spPr>
                <a:xfrm>
                  <a:off x="5975384" y="6088379"/>
                  <a:ext cx="840247" cy="84024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60324F0C-011C-4E9E-8949-83FFE79296D7}"/>
                    </a:ext>
                  </a:extLst>
                </p:cNvPr>
                <p:cNvSpPr/>
                <p:nvPr/>
              </p:nvSpPr>
              <p:spPr>
                <a:xfrm>
                  <a:off x="8369145" y="622139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2B026FE-8A93-425A-BA6E-3D9F3FD89FD4}"/>
                    </a:ext>
                  </a:extLst>
                </p:cNvPr>
                <p:cNvSpPr/>
                <p:nvPr/>
              </p:nvSpPr>
              <p:spPr>
                <a:xfrm>
                  <a:off x="5192411" y="6613640"/>
                  <a:ext cx="3880949" cy="3237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CCCFD2BC-2D62-4A10-9ED7-52D111153086}"/>
                    </a:ext>
                  </a:extLst>
                </p:cNvPr>
                <p:cNvSpPr/>
                <p:nvPr/>
              </p:nvSpPr>
              <p:spPr>
                <a:xfrm>
                  <a:off x="7281640" y="617682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87CB2851-5BBF-4234-9154-4D79CDB32F67}"/>
                    </a:ext>
                  </a:extLst>
                </p:cNvPr>
                <p:cNvSpPr/>
                <p:nvPr/>
              </p:nvSpPr>
              <p:spPr>
                <a:xfrm>
                  <a:off x="5192411" y="6044347"/>
                  <a:ext cx="907666" cy="9076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A5458181-3C5B-4B56-875C-A32FBCEB7C43}"/>
                    </a:ext>
                  </a:extLst>
                </p:cNvPr>
                <p:cNvSpPr/>
                <p:nvPr/>
              </p:nvSpPr>
              <p:spPr>
                <a:xfrm>
                  <a:off x="7799510" y="6182681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49F86944-3033-41A9-8166-0E33EBCC6A4E}"/>
                    </a:ext>
                  </a:extLst>
                </p:cNvPr>
                <p:cNvSpPr/>
                <p:nvPr/>
              </p:nvSpPr>
              <p:spPr>
                <a:xfrm>
                  <a:off x="5630466" y="621983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BFF1A10-F654-4393-BB55-6F506FEAD896}"/>
                </a:ext>
              </a:extLst>
            </p:cNvPr>
            <p:cNvGrpSpPr/>
            <p:nvPr/>
          </p:nvGrpSpPr>
          <p:grpSpPr>
            <a:xfrm>
              <a:off x="123296" y="4924003"/>
              <a:ext cx="12063263" cy="1345729"/>
              <a:chOff x="218993" y="3367301"/>
              <a:chExt cx="11830907" cy="1345729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70888E96-39A0-4839-82F2-71DE98329ED0}"/>
                  </a:ext>
                </a:extLst>
              </p:cNvPr>
              <p:cNvSpPr/>
              <p:nvPr userDrawn="1"/>
            </p:nvSpPr>
            <p:spPr>
              <a:xfrm>
                <a:off x="1007933" y="4342866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5FCC7127-4CE6-49CE-9B03-5093F316481A}"/>
                  </a:ext>
                </a:extLst>
              </p:cNvPr>
              <p:cNvSpPr/>
              <p:nvPr userDrawn="1"/>
            </p:nvSpPr>
            <p:spPr>
              <a:xfrm>
                <a:off x="1378874" y="4310926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05D9A39-8B64-4E38-82FB-F88423FF3A63}"/>
                  </a:ext>
                </a:extLst>
              </p:cNvPr>
              <p:cNvSpPr/>
              <p:nvPr userDrawn="1"/>
            </p:nvSpPr>
            <p:spPr>
              <a:xfrm>
                <a:off x="218993" y="4394759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83ADAC02-F03C-44DD-8377-F716E8C5E217}"/>
                  </a:ext>
                </a:extLst>
              </p:cNvPr>
              <p:cNvSpPr/>
              <p:nvPr userDrawn="1"/>
            </p:nvSpPr>
            <p:spPr>
              <a:xfrm>
                <a:off x="543793" y="4438510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7441557B-CAD9-4DB2-BC3A-89E506A9DADB}"/>
                  </a:ext>
                </a:extLst>
              </p:cNvPr>
              <p:cNvSpPr/>
              <p:nvPr userDrawn="1"/>
            </p:nvSpPr>
            <p:spPr>
              <a:xfrm>
                <a:off x="1435389" y="3716166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469A4AC-3D8F-4DFA-9BC0-2638B4FEE96C}"/>
                  </a:ext>
                </a:extLst>
              </p:cNvPr>
              <p:cNvSpPr/>
              <p:nvPr userDrawn="1"/>
            </p:nvSpPr>
            <p:spPr>
              <a:xfrm>
                <a:off x="559606" y="3917711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D6BD89D6-35E3-4959-9B8F-3449C8BCA196}"/>
                  </a:ext>
                </a:extLst>
              </p:cNvPr>
              <p:cNvSpPr/>
              <p:nvPr userDrawn="1"/>
            </p:nvSpPr>
            <p:spPr>
              <a:xfrm>
                <a:off x="602918" y="3513221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0D503DAE-607F-4A7C-8D7D-6A8C1317FFE1}"/>
                  </a:ext>
                </a:extLst>
              </p:cNvPr>
              <p:cNvSpPr/>
              <p:nvPr userDrawn="1"/>
            </p:nvSpPr>
            <p:spPr>
              <a:xfrm>
                <a:off x="3006128" y="4326989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A08B5F2-2D6F-4FA3-9614-077C95D977C7}"/>
                  </a:ext>
                </a:extLst>
              </p:cNvPr>
              <p:cNvSpPr/>
              <p:nvPr userDrawn="1"/>
            </p:nvSpPr>
            <p:spPr>
              <a:xfrm>
                <a:off x="2958692" y="4005062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F058672D-56FC-4F49-824F-33FD92CBBA75}"/>
                  </a:ext>
                </a:extLst>
              </p:cNvPr>
              <p:cNvSpPr/>
              <p:nvPr userDrawn="1"/>
            </p:nvSpPr>
            <p:spPr>
              <a:xfrm>
                <a:off x="1847450" y="4234815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7CC8BD02-A109-4A2F-93CE-B26CA548C7CA}"/>
                  </a:ext>
                </a:extLst>
              </p:cNvPr>
              <p:cNvSpPr/>
              <p:nvPr userDrawn="1"/>
            </p:nvSpPr>
            <p:spPr>
              <a:xfrm>
                <a:off x="2287925" y="3605777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149C65BB-A74F-40D5-A953-AC0095CF1A5C}"/>
                  </a:ext>
                </a:extLst>
              </p:cNvPr>
              <p:cNvSpPr/>
              <p:nvPr userDrawn="1"/>
            </p:nvSpPr>
            <p:spPr>
              <a:xfrm>
                <a:off x="3277433" y="3458270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2E1C793-C207-479D-AD0A-54F6EA152FCE}"/>
                  </a:ext>
                </a:extLst>
              </p:cNvPr>
              <p:cNvSpPr/>
              <p:nvPr userDrawn="1"/>
            </p:nvSpPr>
            <p:spPr>
              <a:xfrm>
                <a:off x="2260382" y="4136975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3FE7789D-8A90-4005-A023-884D5086692B}"/>
                  </a:ext>
                </a:extLst>
              </p:cNvPr>
              <p:cNvSpPr/>
              <p:nvPr userDrawn="1"/>
            </p:nvSpPr>
            <p:spPr>
              <a:xfrm>
                <a:off x="2103043" y="3545808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DE483A62-1A2B-4CED-9057-9BC79CB74D08}"/>
                  </a:ext>
                </a:extLst>
              </p:cNvPr>
              <p:cNvSpPr/>
              <p:nvPr userDrawn="1"/>
            </p:nvSpPr>
            <p:spPr>
              <a:xfrm>
                <a:off x="3340527" y="3885182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6BD22538-FBAB-47EB-B993-CC5D5E18D66D}"/>
                  </a:ext>
                </a:extLst>
              </p:cNvPr>
              <p:cNvSpPr/>
              <p:nvPr userDrawn="1"/>
            </p:nvSpPr>
            <p:spPr>
              <a:xfrm>
                <a:off x="4664554" y="4349674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E754F91-3581-4EDF-BC76-0EAC1BEB0791}"/>
                  </a:ext>
                </a:extLst>
              </p:cNvPr>
              <p:cNvSpPr/>
              <p:nvPr userDrawn="1"/>
            </p:nvSpPr>
            <p:spPr>
              <a:xfrm>
                <a:off x="3563133" y="4226023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9E846E34-42E5-4BE0-9E74-FB67294A707C}"/>
                  </a:ext>
                </a:extLst>
              </p:cNvPr>
              <p:cNvSpPr/>
              <p:nvPr userDrawn="1"/>
            </p:nvSpPr>
            <p:spPr>
              <a:xfrm>
                <a:off x="3993788" y="3950389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5E17B6C-E61D-46D7-A1F9-3536E49CC51A}"/>
                  </a:ext>
                </a:extLst>
              </p:cNvPr>
              <p:cNvSpPr/>
              <p:nvPr userDrawn="1"/>
            </p:nvSpPr>
            <p:spPr>
              <a:xfrm>
                <a:off x="4467273" y="3628462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713A0663-541F-4C32-A06B-EDD34795134A}"/>
                  </a:ext>
                </a:extLst>
              </p:cNvPr>
              <p:cNvSpPr/>
              <p:nvPr userDrawn="1"/>
            </p:nvSpPr>
            <p:spPr>
              <a:xfrm>
                <a:off x="4258822" y="4209934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CA1DF755-EBCF-44DA-B0E2-59D0CB3ADDEA}"/>
                  </a:ext>
                </a:extLst>
              </p:cNvPr>
              <p:cNvSpPr/>
              <p:nvPr userDrawn="1"/>
            </p:nvSpPr>
            <p:spPr>
              <a:xfrm>
                <a:off x="3922706" y="3511340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9E74155-75CF-4B74-BCB0-A07B228E9C20}"/>
                  </a:ext>
                </a:extLst>
              </p:cNvPr>
              <p:cNvSpPr/>
              <p:nvPr userDrawn="1"/>
            </p:nvSpPr>
            <p:spPr>
              <a:xfrm>
                <a:off x="5893999" y="4268738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A2362D5-370E-42CA-B58E-A71EDEF34C94}"/>
                  </a:ext>
                </a:extLst>
              </p:cNvPr>
              <p:cNvSpPr/>
              <p:nvPr userDrawn="1"/>
            </p:nvSpPr>
            <p:spPr>
              <a:xfrm>
                <a:off x="6002206" y="4043946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18D0A457-FD0A-4F45-89D9-48A1CF01706D}"/>
                  </a:ext>
                </a:extLst>
              </p:cNvPr>
              <p:cNvSpPr/>
              <p:nvPr userDrawn="1"/>
            </p:nvSpPr>
            <p:spPr>
              <a:xfrm>
                <a:off x="4842325" y="4205603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93347846-5B7A-4626-B07E-FABB6BBE6F63}"/>
                  </a:ext>
                </a:extLst>
              </p:cNvPr>
              <p:cNvSpPr/>
              <p:nvPr userDrawn="1"/>
            </p:nvSpPr>
            <p:spPr>
              <a:xfrm>
                <a:off x="5331440" y="3722484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67AB384D-E849-44D5-AF23-C6D22CEFFFFE}"/>
                  </a:ext>
                </a:extLst>
              </p:cNvPr>
              <p:cNvSpPr/>
              <p:nvPr userDrawn="1"/>
            </p:nvSpPr>
            <p:spPr>
              <a:xfrm>
                <a:off x="5924619" y="3537147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E2738CA-06A4-49F6-82FF-EA47292B3197}"/>
                  </a:ext>
                </a:extLst>
              </p:cNvPr>
              <p:cNvSpPr/>
              <p:nvPr userDrawn="1"/>
            </p:nvSpPr>
            <p:spPr>
              <a:xfrm>
                <a:off x="5245890" y="4105972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8CD4E8B5-B84B-4C3D-9406-423BDC314712}"/>
                  </a:ext>
                </a:extLst>
              </p:cNvPr>
              <p:cNvSpPr/>
              <p:nvPr userDrawn="1"/>
            </p:nvSpPr>
            <p:spPr>
              <a:xfrm>
                <a:off x="5223948" y="3378915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C3EB166-58B1-4E2E-B264-BD98663884D6}"/>
                  </a:ext>
                </a:extLst>
              </p:cNvPr>
              <p:cNvSpPr/>
              <p:nvPr userDrawn="1"/>
            </p:nvSpPr>
            <p:spPr>
              <a:xfrm>
                <a:off x="7298614" y="3890486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4F33BFF-9FD7-4EC6-8006-D136E153B124}"/>
                  </a:ext>
                </a:extLst>
              </p:cNvPr>
              <p:cNvSpPr/>
              <p:nvPr userDrawn="1"/>
            </p:nvSpPr>
            <p:spPr>
              <a:xfrm>
                <a:off x="7553330" y="4307229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9F3879DA-B414-42F7-9CAA-E1261CCF4592}"/>
                  </a:ext>
                </a:extLst>
              </p:cNvPr>
              <p:cNvSpPr/>
              <p:nvPr userDrawn="1"/>
            </p:nvSpPr>
            <p:spPr>
              <a:xfrm>
                <a:off x="6393449" y="4313238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DA2358A3-AFA1-4FF8-B805-868ADFAF38C6}"/>
                  </a:ext>
                </a:extLst>
              </p:cNvPr>
              <p:cNvSpPr/>
              <p:nvPr userDrawn="1"/>
            </p:nvSpPr>
            <p:spPr>
              <a:xfrm>
                <a:off x="6882564" y="3907944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B7F59670-2D31-450E-9741-16C548A89E3D}"/>
                  </a:ext>
                </a:extLst>
              </p:cNvPr>
              <p:cNvSpPr/>
              <p:nvPr userDrawn="1"/>
            </p:nvSpPr>
            <p:spPr>
              <a:xfrm>
                <a:off x="7356049" y="3586017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AB8EDFF8-9D29-48F4-B05C-D803867C98C4}"/>
                  </a:ext>
                </a:extLst>
              </p:cNvPr>
              <p:cNvSpPr/>
              <p:nvPr userDrawn="1"/>
            </p:nvSpPr>
            <p:spPr>
              <a:xfrm>
                <a:off x="6991456" y="4196946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A3F73681-D889-4C74-BF77-571B5D54655B}"/>
                  </a:ext>
                </a:extLst>
              </p:cNvPr>
              <p:cNvSpPr/>
              <p:nvPr userDrawn="1"/>
            </p:nvSpPr>
            <p:spPr>
              <a:xfrm>
                <a:off x="6745221" y="3488228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8CAF0EA-5524-4C75-9296-B48BE962CE56}"/>
                  </a:ext>
                </a:extLst>
              </p:cNvPr>
              <p:cNvSpPr/>
              <p:nvPr userDrawn="1"/>
            </p:nvSpPr>
            <p:spPr>
              <a:xfrm>
                <a:off x="9138208" y="4095233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56EBED72-4813-46E7-9E44-936365949514}"/>
                  </a:ext>
                </a:extLst>
              </p:cNvPr>
              <p:cNvSpPr/>
              <p:nvPr userDrawn="1"/>
            </p:nvSpPr>
            <p:spPr>
              <a:xfrm>
                <a:off x="9104454" y="4492689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52022BCF-76D6-4AE2-A68D-5368CBDF0C6F}"/>
                  </a:ext>
                </a:extLst>
              </p:cNvPr>
              <p:cNvSpPr/>
              <p:nvPr userDrawn="1"/>
            </p:nvSpPr>
            <p:spPr>
              <a:xfrm>
                <a:off x="9858003" y="4186227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856F8A2E-865E-4431-9976-24AF1EF870F6}"/>
                  </a:ext>
                </a:extLst>
              </p:cNvPr>
              <p:cNvSpPr/>
              <p:nvPr userDrawn="1"/>
            </p:nvSpPr>
            <p:spPr>
              <a:xfrm>
                <a:off x="8433688" y="4093403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2F1C7919-A9D7-44CF-BFFA-2CFD80E53E2A}"/>
                  </a:ext>
                </a:extLst>
              </p:cNvPr>
              <p:cNvSpPr/>
              <p:nvPr userDrawn="1"/>
            </p:nvSpPr>
            <p:spPr>
              <a:xfrm>
                <a:off x="8907173" y="3771476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186CC85E-F563-451D-B335-6DE4E376195D}"/>
                  </a:ext>
                </a:extLst>
              </p:cNvPr>
              <p:cNvSpPr/>
              <p:nvPr userDrawn="1"/>
            </p:nvSpPr>
            <p:spPr>
              <a:xfrm>
                <a:off x="7966360" y="4062724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4B1E25BE-8C54-40A3-9E0B-565DAC3D9360}"/>
                  </a:ext>
                </a:extLst>
              </p:cNvPr>
              <p:cNvSpPr/>
              <p:nvPr userDrawn="1"/>
            </p:nvSpPr>
            <p:spPr>
              <a:xfrm>
                <a:off x="8502358" y="3556858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C146D9C3-80DD-45B0-9925-4492DF608936}"/>
                  </a:ext>
                </a:extLst>
              </p:cNvPr>
              <p:cNvSpPr/>
              <p:nvPr userDrawn="1"/>
            </p:nvSpPr>
            <p:spPr>
              <a:xfrm>
                <a:off x="10720706" y="3787201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A4325BCE-104A-45A6-87AB-C5F302CDE9DF}"/>
                  </a:ext>
                </a:extLst>
              </p:cNvPr>
              <p:cNvSpPr/>
              <p:nvPr userDrawn="1"/>
            </p:nvSpPr>
            <p:spPr>
              <a:xfrm>
                <a:off x="10685548" y="4204125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9D80C149-7CE8-47B4-AE82-375A22B3222E}"/>
                  </a:ext>
                </a:extLst>
              </p:cNvPr>
              <p:cNvSpPr/>
              <p:nvPr userDrawn="1"/>
            </p:nvSpPr>
            <p:spPr>
              <a:xfrm>
                <a:off x="9525666" y="4287958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573DD011-9AB8-4D77-9D69-289AB378D9FE}"/>
                  </a:ext>
                </a:extLst>
              </p:cNvPr>
              <p:cNvSpPr/>
              <p:nvPr userDrawn="1"/>
            </p:nvSpPr>
            <p:spPr>
              <a:xfrm>
                <a:off x="10014781" y="3804840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9BAFCF3-7347-4B42-B729-3E5482CF57B6}"/>
                  </a:ext>
                </a:extLst>
              </p:cNvPr>
              <p:cNvSpPr/>
              <p:nvPr userDrawn="1"/>
            </p:nvSpPr>
            <p:spPr>
              <a:xfrm>
                <a:off x="10488266" y="3482913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08F629C2-16FD-4615-9C3E-72A96312121F}"/>
                  </a:ext>
                </a:extLst>
              </p:cNvPr>
              <p:cNvSpPr/>
              <p:nvPr userDrawn="1"/>
            </p:nvSpPr>
            <p:spPr>
              <a:xfrm>
                <a:off x="10279816" y="4064385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8E4EF07-FB90-46A1-96AE-5ED2AF17F3F7}"/>
                  </a:ext>
                </a:extLst>
              </p:cNvPr>
              <p:cNvSpPr/>
              <p:nvPr userDrawn="1"/>
            </p:nvSpPr>
            <p:spPr>
              <a:xfrm>
                <a:off x="9608297" y="3551542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701A6770-953B-4106-A75F-D007E5AD15CF}"/>
                  </a:ext>
                </a:extLst>
              </p:cNvPr>
              <p:cNvSpPr/>
              <p:nvPr userDrawn="1"/>
            </p:nvSpPr>
            <p:spPr>
              <a:xfrm>
                <a:off x="11241790" y="4321585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0806B243-3811-4F3A-8C61-C9C2DBA4FA78}"/>
                  </a:ext>
                </a:extLst>
              </p:cNvPr>
              <p:cNvSpPr/>
              <p:nvPr userDrawn="1"/>
            </p:nvSpPr>
            <p:spPr>
              <a:xfrm>
                <a:off x="11912557" y="4137766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3A0FA47-0AD2-4F32-8A11-49238B459370}"/>
                  </a:ext>
                </a:extLst>
              </p:cNvPr>
              <p:cNvSpPr/>
              <p:nvPr userDrawn="1"/>
            </p:nvSpPr>
            <p:spPr>
              <a:xfrm>
                <a:off x="10752676" y="4221599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D364B217-6545-4749-A701-389E3731D191}"/>
                  </a:ext>
                </a:extLst>
              </p:cNvPr>
              <p:cNvSpPr/>
              <p:nvPr userDrawn="1"/>
            </p:nvSpPr>
            <p:spPr>
              <a:xfrm>
                <a:off x="11241790" y="3738480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57CE0D63-3DB0-41F4-88FA-E79ACBE73DF7}"/>
                  </a:ext>
                </a:extLst>
              </p:cNvPr>
              <p:cNvSpPr/>
              <p:nvPr userDrawn="1"/>
            </p:nvSpPr>
            <p:spPr>
              <a:xfrm>
                <a:off x="11715276" y="3416553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DCA4AD2C-2553-438A-8255-CFC6E16349BF}"/>
                  </a:ext>
                </a:extLst>
              </p:cNvPr>
              <p:cNvSpPr/>
              <p:nvPr userDrawn="1"/>
            </p:nvSpPr>
            <p:spPr>
              <a:xfrm>
                <a:off x="11506825" y="3998025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5D2B461-60A6-4D23-8CC7-C21D5AF88764}"/>
                  </a:ext>
                </a:extLst>
              </p:cNvPr>
              <p:cNvSpPr/>
              <p:nvPr userDrawn="1"/>
            </p:nvSpPr>
            <p:spPr>
              <a:xfrm>
                <a:off x="10990355" y="3367301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C3BE38A2-40F0-4FB7-812A-6B4E82D58D3C}"/>
                  </a:ext>
                </a:extLst>
              </p:cNvPr>
              <p:cNvSpPr/>
              <p:nvPr userDrawn="1"/>
            </p:nvSpPr>
            <p:spPr>
              <a:xfrm>
                <a:off x="2491125" y="3808853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</p:grpSp>
      </p:grpSp>
      <p:grpSp>
        <p:nvGrpSpPr>
          <p:cNvPr id="177" name="Group 176"/>
          <p:cNvGrpSpPr/>
          <p:nvPr/>
        </p:nvGrpSpPr>
        <p:grpSpPr>
          <a:xfrm>
            <a:off x="592322" y="1799535"/>
            <a:ext cx="5015824" cy="3920219"/>
            <a:chOff x="376673" y="1709116"/>
            <a:chExt cx="5015824" cy="3920219"/>
          </a:xfrm>
        </p:grpSpPr>
        <p:pic>
          <p:nvPicPr>
            <p:cNvPr id="168" name="Picture 1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682" y="1798114"/>
              <a:ext cx="2048161" cy="571580"/>
            </a:xfrm>
            <a:prstGeom prst="rect">
              <a:avLst/>
            </a:prstGeom>
          </p:spPr>
        </p:pic>
        <p:grpSp>
          <p:nvGrpSpPr>
            <p:cNvPr id="169" name="Group 168"/>
            <p:cNvGrpSpPr/>
            <p:nvPr/>
          </p:nvGrpSpPr>
          <p:grpSpPr>
            <a:xfrm>
              <a:off x="414471" y="1709116"/>
              <a:ext cx="720000" cy="720080"/>
              <a:chOff x="294801" y="1905671"/>
              <a:chExt cx="720000" cy="720080"/>
            </a:xfrm>
          </p:grpSpPr>
          <p:sp>
            <p:nvSpPr>
              <p:cNvPr id="170" name="Rectangle: Rounded Corners 23">
                <a:extLst>
                  <a:ext uri="{FF2B5EF4-FFF2-40B4-BE49-F238E27FC236}">
                    <a16:creationId xmlns:a16="http://schemas.microsoft.com/office/drawing/2014/main" id="{64B2456C-8044-43D5-BA19-40AE76B50E16}"/>
                  </a:ext>
                </a:extLst>
              </p:cNvPr>
              <p:cNvSpPr/>
              <p:nvPr/>
            </p:nvSpPr>
            <p:spPr>
              <a:xfrm>
                <a:off x="294801" y="1905671"/>
                <a:ext cx="720000" cy="720080"/>
              </a:xfrm>
              <a:prstGeom prst="roundRect">
                <a:avLst/>
              </a:prstGeom>
              <a:solidFill>
                <a:schemeClr val="accent4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cs typeface="Arial" pitchFamily="34" charset="0"/>
                </a:endParaRP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329198" y="2039978"/>
                <a:ext cx="642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2" name="TextBox 171"/>
            <p:cNvSpPr txBox="1"/>
            <p:nvPr/>
          </p:nvSpPr>
          <p:spPr>
            <a:xfrm>
              <a:off x="376673" y="2520792"/>
              <a:ext cx="5015824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SG" sz="2000" dirty="0" smtClean="0"/>
                <a:t>Learning resource finder.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SG" sz="2000" dirty="0" smtClean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SG" sz="2000" dirty="0" smtClean="0"/>
                <a:t>Web application.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SG" sz="2000" dirty="0" smtClean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SG" sz="2000" dirty="0" smtClean="0"/>
                <a:t>Search matching references for given key words.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SG" sz="2000" dirty="0" smtClean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SG" sz="2000" dirty="0" smtClean="0"/>
                <a:t>Only have slide presentations.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SG" dirty="0" smtClean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dirty="0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6099083" y="1622828"/>
            <a:ext cx="5022020" cy="5294314"/>
            <a:chOff x="6181045" y="1528890"/>
            <a:chExt cx="5022020" cy="5294314"/>
          </a:xfrm>
        </p:grpSpPr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5762" y="1528890"/>
              <a:ext cx="2715366" cy="950712"/>
            </a:xfrm>
            <a:prstGeom prst="rect">
              <a:avLst/>
            </a:prstGeom>
          </p:spPr>
        </p:pic>
        <p:grpSp>
          <p:nvGrpSpPr>
            <p:cNvPr id="174" name="Group 173"/>
            <p:cNvGrpSpPr/>
            <p:nvPr/>
          </p:nvGrpSpPr>
          <p:grpSpPr>
            <a:xfrm>
              <a:off x="6181045" y="1709116"/>
              <a:ext cx="720000" cy="720080"/>
              <a:chOff x="6463895" y="1904434"/>
              <a:chExt cx="720000" cy="720080"/>
            </a:xfrm>
          </p:grpSpPr>
          <p:sp>
            <p:nvSpPr>
              <p:cNvPr id="175" name="Rectangle: Rounded Corners 23">
                <a:extLst>
                  <a:ext uri="{FF2B5EF4-FFF2-40B4-BE49-F238E27FC236}">
                    <a16:creationId xmlns:a16="http://schemas.microsoft.com/office/drawing/2014/main" id="{64B2456C-8044-43D5-BA19-40AE76B50E16}"/>
                  </a:ext>
                </a:extLst>
              </p:cNvPr>
              <p:cNvSpPr/>
              <p:nvPr/>
            </p:nvSpPr>
            <p:spPr>
              <a:xfrm>
                <a:off x="6463895" y="1904434"/>
                <a:ext cx="720000" cy="720080"/>
              </a:xfrm>
              <a:prstGeom prst="roundRect">
                <a:avLst/>
              </a:prstGeom>
              <a:solidFill>
                <a:schemeClr val="accent4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cs typeface="Arial" pitchFamily="34" charset="0"/>
                </a:endParaRPr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6502459" y="2039978"/>
                <a:ext cx="642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86" name="TextBox 185"/>
            <p:cNvSpPr txBox="1"/>
            <p:nvPr/>
          </p:nvSpPr>
          <p:spPr>
            <a:xfrm>
              <a:off x="6187241" y="2483554"/>
              <a:ext cx="5015824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SG" sz="2000" dirty="0" smtClean="0"/>
                <a:t>Learning resource finder.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SG" sz="2000" dirty="0" smtClean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SG" sz="2000" dirty="0" smtClean="0"/>
                <a:t>Web application.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SG" sz="2000" dirty="0" smtClean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SG" sz="2000" dirty="0"/>
                <a:t>S</a:t>
              </a:r>
              <a:r>
                <a:rPr lang="en-SG" sz="2000" dirty="0" smtClean="0"/>
                <a:t>earch matching references for given key words.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SG" sz="2000" dirty="0" smtClean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SG" sz="2000" dirty="0" smtClean="0"/>
                <a:t>Only have articles.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SG" sz="2000" dirty="0" smtClean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SG" sz="2000" dirty="0" smtClean="0"/>
                <a:t>Only </a:t>
              </a:r>
              <a:r>
                <a:rPr lang="en-SG" sz="2000" dirty="0"/>
                <a:t>search </a:t>
              </a:r>
              <a:r>
                <a:rPr lang="en-SG" sz="2000" dirty="0" smtClean="0"/>
                <a:t>in limited databases at </a:t>
              </a:r>
              <a:r>
                <a:rPr lang="en-US" sz="2000" dirty="0"/>
                <a:t>California State </a:t>
              </a:r>
              <a:r>
                <a:rPr lang="en-US" sz="2000" dirty="0" smtClean="0"/>
                <a:t>University and some other university</a:t>
              </a:r>
              <a:r>
                <a:rPr lang="en-SG" sz="2000" dirty="0" smtClean="0"/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SG" dirty="0" smtClean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214499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16806" y="497421"/>
            <a:ext cx="9919595" cy="702340"/>
          </a:xfrm>
        </p:spPr>
        <p:txBody>
          <a:bodyPr>
            <a:normAutofit fontScale="92500"/>
          </a:bodyPr>
          <a:lstStyle/>
          <a:p>
            <a:pPr algn="l"/>
            <a:r>
              <a:rPr lang="en-US" sz="3600" b="1" dirty="0" smtClean="0"/>
              <a:t>Research </a:t>
            </a:r>
            <a:r>
              <a:rPr lang="en-US" sz="3600" b="1" dirty="0"/>
              <a:t>d</a:t>
            </a:r>
            <a:r>
              <a:rPr lang="en-US" sz="3600" b="1" dirty="0" smtClean="0"/>
              <a:t>one on Reference </a:t>
            </a:r>
            <a:r>
              <a:rPr lang="en-US" sz="3600" b="1" dirty="0"/>
              <a:t>F</a:t>
            </a:r>
            <a:r>
              <a:rPr lang="en-US" sz="3600" b="1" dirty="0" smtClean="0"/>
              <a:t>inder Component</a:t>
            </a:r>
            <a:endParaRPr lang="en-US" sz="3600" b="1" dirty="0"/>
          </a:p>
        </p:txBody>
      </p:sp>
      <p:grpSp>
        <p:nvGrpSpPr>
          <p:cNvPr id="10" name="그룹 31">
            <a:extLst>
              <a:ext uri="{FF2B5EF4-FFF2-40B4-BE49-F238E27FC236}">
                <a16:creationId xmlns:a16="http://schemas.microsoft.com/office/drawing/2014/main" id="{B1AB110F-C19E-49A1-9990-C6EFF21F862D}"/>
              </a:ext>
            </a:extLst>
          </p:cNvPr>
          <p:cNvGrpSpPr/>
          <p:nvPr/>
        </p:nvGrpSpPr>
        <p:grpSpPr>
          <a:xfrm>
            <a:off x="331111" y="235626"/>
            <a:ext cx="1198209" cy="1225930"/>
            <a:chOff x="9087273" y="2875432"/>
            <a:chExt cx="2303626" cy="2356921"/>
          </a:xfrm>
          <a:solidFill>
            <a:schemeClr val="accent1"/>
          </a:solidFill>
        </p:grpSpPr>
        <p:sp>
          <p:nvSpPr>
            <p:cNvPr id="11" name="Rounded Rectangle 7">
              <a:extLst>
                <a:ext uri="{FF2B5EF4-FFF2-40B4-BE49-F238E27FC236}">
                  <a16:creationId xmlns:a16="http://schemas.microsoft.com/office/drawing/2014/main" id="{ED79C94B-F5E6-4C8F-9CC8-DE165AF3393E}"/>
                </a:ext>
              </a:extLst>
            </p:cNvPr>
            <p:cNvSpPr/>
            <p:nvPr/>
          </p:nvSpPr>
          <p:spPr>
            <a:xfrm>
              <a:off x="10019157" y="4810446"/>
              <a:ext cx="433068" cy="740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2" name="Rounded Rectangle 8">
              <a:extLst>
                <a:ext uri="{FF2B5EF4-FFF2-40B4-BE49-F238E27FC236}">
                  <a16:creationId xmlns:a16="http://schemas.microsoft.com/office/drawing/2014/main" id="{71948C04-FE7E-480A-A46B-4BB47581CA8F}"/>
                </a:ext>
              </a:extLst>
            </p:cNvPr>
            <p:cNvSpPr/>
            <p:nvPr/>
          </p:nvSpPr>
          <p:spPr>
            <a:xfrm>
              <a:off x="10019157" y="4908581"/>
              <a:ext cx="433068" cy="740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3" name="Rounded Rectangle 9">
              <a:extLst>
                <a:ext uri="{FF2B5EF4-FFF2-40B4-BE49-F238E27FC236}">
                  <a16:creationId xmlns:a16="http://schemas.microsoft.com/office/drawing/2014/main" id="{8883EC48-3CD4-4E99-8C2D-6ABAE6959FD1}"/>
                </a:ext>
              </a:extLst>
            </p:cNvPr>
            <p:cNvSpPr/>
            <p:nvPr/>
          </p:nvSpPr>
          <p:spPr>
            <a:xfrm>
              <a:off x="10019157" y="5006715"/>
              <a:ext cx="433068" cy="740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4" name="Chord 8">
              <a:extLst>
                <a:ext uri="{FF2B5EF4-FFF2-40B4-BE49-F238E27FC236}">
                  <a16:creationId xmlns:a16="http://schemas.microsoft.com/office/drawing/2014/main" id="{B4467C2B-4573-414A-96F4-E8B5DE36CED0}"/>
                </a:ext>
              </a:extLst>
            </p:cNvPr>
            <p:cNvSpPr/>
            <p:nvPr/>
          </p:nvSpPr>
          <p:spPr>
            <a:xfrm rot="19366553">
              <a:off x="10104241" y="5001620"/>
              <a:ext cx="279977" cy="230733"/>
            </a:xfrm>
            <a:custGeom>
              <a:avLst/>
              <a:gdLst/>
              <a:ahLst/>
              <a:cxnLst/>
              <a:rect l="l" t="t" r="r" b="b"/>
              <a:pathLst>
                <a:path w="808567" h="666352">
                  <a:moveTo>
                    <a:pt x="11238" y="0"/>
                  </a:moveTo>
                  <a:lnTo>
                    <a:pt x="808567" y="605735"/>
                  </a:lnTo>
                  <a:cubicBezTo>
                    <a:pt x="631295" y="696452"/>
                    <a:pt x="413578" y="686352"/>
                    <a:pt x="241904" y="568647"/>
                  </a:cubicBezTo>
                  <a:cubicBezTo>
                    <a:pt x="54716" y="440307"/>
                    <a:pt x="-32876" y="214793"/>
                    <a:pt x="1123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70965E12-31BD-4C6B-9A46-BE1F29D78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5953" y="3562517"/>
              <a:ext cx="1039477" cy="1222505"/>
            </a:xfrm>
            <a:custGeom>
              <a:avLst/>
              <a:gdLst>
                <a:gd name="T0" fmla="*/ 1239 w 2141"/>
                <a:gd name="T1" fmla="*/ 16 h 2665"/>
                <a:gd name="T2" fmla="*/ 1465 w 2141"/>
                <a:gd name="T3" fmla="*/ 82 h 2665"/>
                <a:gd name="T4" fmla="*/ 1673 w 2141"/>
                <a:gd name="T5" fmla="*/ 194 h 2665"/>
                <a:gd name="T6" fmla="*/ 1855 w 2141"/>
                <a:gd name="T7" fmla="*/ 349 h 2665"/>
                <a:gd name="T8" fmla="*/ 2000 w 2141"/>
                <a:gd name="T9" fmla="*/ 546 h 2665"/>
                <a:gd name="T10" fmla="*/ 2099 w 2141"/>
                <a:gd name="T11" fmla="*/ 777 h 2665"/>
                <a:gd name="T12" fmla="*/ 2141 w 2141"/>
                <a:gd name="T13" fmla="*/ 1039 h 2665"/>
                <a:gd name="T14" fmla="*/ 2119 w 2141"/>
                <a:gd name="T15" fmla="*/ 1331 h 2665"/>
                <a:gd name="T16" fmla="*/ 2051 w 2141"/>
                <a:gd name="T17" fmla="*/ 1562 h 2665"/>
                <a:gd name="T18" fmla="*/ 1959 w 2141"/>
                <a:gd name="T19" fmla="*/ 1722 h 2665"/>
                <a:gd name="T20" fmla="*/ 1853 w 2141"/>
                <a:gd name="T21" fmla="*/ 1859 h 2665"/>
                <a:gd name="T22" fmla="*/ 1743 w 2141"/>
                <a:gd name="T23" fmla="*/ 1990 h 2665"/>
                <a:gd name="T24" fmla="*/ 1644 w 2141"/>
                <a:gd name="T25" fmla="*/ 2133 h 2665"/>
                <a:gd name="T26" fmla="*/ 1578 w 2141"/>
                <a:gd name="T27" fmla="*/ 2265 h 2665"/>
                <a:gd name="T28" fmla="*/ 1542 w 2141"/>
                <a:gd name="T29" fmla="*/ 2384 h 2665"/>
                <a:gd name="T30" fmla="*/ 1535 w 2141"/>
                <a:gd name="T31" fmla="*/ 2512 h 2665"/>
                <a:gd name="T32" fmla="*/ 1495 w 2141"/>
                <a:gd name="T33" fmla="*/ 2608 h 2665"/>
                <a:gd name="T34" fmla="*/ 1430 w 2141"/>
                <a:gd name="T35" fmla="*/ 2661 h 2665"/>
                <a:gd name="T36" fmla="*/ 1302 w 2141"/>
                <a:gd name="T37" fmla="*/ 2665 h 2665"/>
                <a:gd name="T38" fmla="*/ 1103 w 2141"/>
                <a:gd name="T39" fmla="*/ 2664 h 2665"/>
                <a:gd name="T40" fmla="*/ 893 w 2141"/>
                <a:gd name="T41" fmla="*/ 2664 h 2665"/>
                <a:gd name="T42" fmla="*/ 736 w 2141"/>
                <a:gd name="T43" fmla="*/ 2664 h 2665"/>
                <a:gd name="T44" fmla="*/ 668 w 2141"/>
                <a:gd name="T45" fmla="*/ 2629 h 2665"/>
                <a:gd name="T46" fmla="*/ 633 w 2141"/>
                <a:gd name="T47" fmla="*/ 2573 h 2665"/>
                <a:gd name="T48" fmla="*/ 621 w 2141"/>
                <a:gd name="T49" fmla="*/ 2514 h 2665"/>
                <a:gd name="T50" fmla="*/ 621 w 2141"/>
                <a:gd name="T51" fmla="*/ 2441 h 2665"/>
                <a:gd name="T52" fmla="*/ 615 w 2141"/>
                <a:gd name="T53" fmla="*/ 2358 h 2665"/>
                <a:gd name="T54" fmla="*/ 589 w 2141"/>
                <a:gd name="T55" fmla="*/ 2258 h 2665"/>
                <a:gd name="T56" fmla="*/ 522 w 2141"/>
                <a:gd name="T57" fmla="*/ 2136 h 2665"/>
                <a:gd name="T58" fmla="*/ 429 w 2141"/>
                <a:gd name="T59" fmla="*/ 2015 h 2665"/>
                <a:gd name="T60" fmla="*/ 351 w 2141"/>
                <a:gd name="T61" fmla="*/ 1917 h 2665"/>
                <a:gd name="T62" fmla="*/ 250 w 2141"/>
                <a:gd name="T63" fmla="*/ 1794 h 2665"/>
                <a:gd name="T64" fmla="*/ 145 w 2141"/>
                <a:gd name="T65" fmla="*/ 1641 h 2665"/>
                <a:gd name="T66" fmla="*/ 58 w 2141"/>
                <a:gd name="T67" fmla="*/ 1458 h 2665"/>
                <a:gd name="T68" fmla="*/ 6 w 2141"/>
                <a:gd name="T69" fmla="*/ 1244 h 2665"/>
                <a:gd name="T70" fmla="*/ 7 w 2141"/>
                <a:gd name="T71" fmla="*/ 988 h 2665"/>
                <a:gd name="T72" fmla="*/ 58 w 2141"/>
                <a:gd name="T73" fmla="*/ 742 h 2665"/>
                <a:gd name="T74" fmla="*/ 145 w 2141"/>
                <a:gd name="T75" fmla="*/ 540 h 2665"/>
                <a:gd name="T76" fmla="*/ 260 w 2141"/>
                <a:gd name="T77" fmla="*/ 376 h 2665"/>
                <a:gd name="T78" fmla="*/ 394 w 2141"/>
                <a:gd name="T79" fmla="*/ 249 h 2665"/>
                <a:gd name="T80" fmla="*/ 537 w 2141"/>
                <a:gd name="T81" fmla="*/ 152 h 2665"/>
                <a:gd name="T82" fmla="*/ 679 w 2141"/>
                <a:gd name="T83" fmla="*/ 83 h 2665"/>
                <a:gd name="T84" fmla="*/ 813 w 2141"/>
                <a:gd name="T85" fmla="*/ 37 h 2665"/>
                <a:gd name="T86" fmla="*/ 928 w 2141"/>
                <a:gd name="T87" fmla="*/ 9 h 2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1" h="2665">
                  <a:moveTo>
                    <a:pt x="1084" y="0"/>
                  </a:moveTo>
                  <a:lnTo>
                    <a:pt x="1162" y="6"/>
                  </a:lnTo>
                  <a:lnTo>
                    <a:pt x="1239" y="16"/>
                  </a:lnTo>
                  <a:lnTo>
                    <a:pt x="1316" y="32"/>
                  </a:lnTo>
                  <a:lnTo>
                    <a:pt x="1391" y="54"/>
                  </a:lnTo>
                  <a:lnTo>
                    <a:pt x="1465" y="82"/>
                  </a:lnTo>
                  <a:lnTo>
                    <a:pt x="1537" y="114"/>
                  </a:lnTo>
                  <a:lnTo>
                    <a:pt x="1606" y="152"/>
                  </a:lnTo>
                  <a:lnTo>
                    <a:pt x="1673" y="194"/>
                  </a:lnTo>
                  <a:lnTo>
                    <a:pt x="1737" y="242"/>
                  </a:lnTo>
                  <a:lnTo>
                    <a:pt x="1798" y="293"/>
                  </a:lnTo>
                  <a:lnTo>
                    <a:pt x="1855" y="349"/>
                  </a:lnTo>
                  <a:lnTo>
                    <a:pt x="1907" y="410"/>
                  </a:lnTo>
                  <a:lnTo>
                    <a:pt x="1956" y="476"/>
                  </a:lnTo>
                  <a:lnTo>
                    <a:pt x="2000" y="546"/>
                  </a:lnTo>
                  <a:lnTo>
                    <a:pt x="2038" y="618"/>
                  </a:lnTo>
                  <a:lnTo>
                    <a:pt x="2071" y="696"/>
                  </a:lnTo>
                  <a:lnTo>
                    <a:pt x="2099" y="777"/>
                  </a:lnTo>
                  <a:lnTo>
                    <a:pt x="2119" y="861"/>
                  </a:lnTo>
                  <a:lnTo>
                    <a:pt x="2134" y="949"/>
                  </a:lnTo>
                  <a:lnTo>
                    <a:pt x="2141" y="1039"/>
                  </a:lnTo>
                  <a:lnTo>
                    <a:pt x="2141" y="1133"/>
                  </a:lnTo>
                  <a:lnTo>
                    <a:pt x="2135" y="1231"/>
                  </a:lnTo>
                  <a:lnTo>
                    <a:pt x="2119" y="1331"/>
                  </a:lnTo>
                  <a:lnTo>
                    <a:pt x="2096" y="1433"/>
                  </a:lnTo>
                  <a:lnTo>
                    <a:pt x="2076" y="1500"/>
                  </a:lnTo>
                  <a:lnTo>
                    <a:pt x="2051" y="1562"/>
                  </a:lnTo>
                  <a:lnTo>
                    <a:pt x="2023" y="1619"/>
                  </a:lnTo>
                  <a:lnTo>
                    <a:pt x="1993" y="1672"/>
                  </a:lnTo>
                  <a:lnTo>
                    <a:pt x="1959" y="1722"/>
                  </a:lnTo>
                  <a:lnTo>
                    <a:pt x="1926" y="1769"/>
                  </a:lnTo>
                  <a:lnTo>
                    <a:pt x="1889" y="1816"/>
                  </a:lnTo>
                  <a:lnTo>
                    <a:pt x="1853" y="1859"/>
                  </a:lnTo>
                  <a:lnTo>
                    <a:pt x="1815" y="1903"/>
                  </a:lnTo>
                  <a:lnTo>
                    <a:pt x="1779" y="1945"/>
                  </a:lnTo>
                  <a:lnTo>
                    <a:pt x="1743" y="1990"/>
                  </a:lnTo>
                  <a:lnTo>
                    <a:pt x="1708" y="2035"/>
                  </a:lnTo>
                  <a:lnTo>
                    <a:pt x="1676" y="2082"/>
                  </a:lnTo>
                  <a:lnTo>
                    <a:pt x="1644" y="2133"/>
                  </a:lnTo>
                  <a:lnTo>
                    <a:pt x="1616" y="2185"/>
                  </a:lnTo>
                  <a:lnTo>
                    <a:pt x="1597" y="2226"/>
                  </a:lnTo>
                  <a:lnTo>
                    <a:pt x="1578" y="2265"/>
                  </a:lnTo>
                  <a:lnTo>
                    <a:pt x="1564" y="2304"/>
                  </a:lnTo>
                  <a:lnTo>
                    <a:pt x="1551" y="2344"/>
                  </a:lnTo>
                  <a:lnTo>
                    <a:pt x="1542" y="2384"/>
                  </a:lnTo>
                  <a:lnTo>
                    <a:pt x="1536" y="2428"/>
                  </a:lnTo>
                  <a:lnTo>
                    <a:pt x="1536" y="2473"/>
                  </a:lnTo>
                  <a:lnTo>
                    <a:pt x="1535" y="2512"/>
                  </a:lnTo>
                  <a:lnTo>
                    <a:pt x="1526" y="2549"/>
                  </a:lnTo>
                  <a:lnTo>
                    <a:pt x="1513" y="2581"/>
                  </a:lnTo>
                  <a:lnTo>
                    <a:pt x="1495" y="2608"/>
                  </a:lnTo>
                  <a:lnTo>
                    <a:pt x="1475" y="2632"/>
                  </a:lnTo>
                  <a:lnTo>
                    <a:pt x="1453" y="2649"/>
                  </a:lnTo>
                  <a:lnTo>
                    <a:pt x="1430" y="2661"/>
                  </a:lnTo>
                  <a:lnTo>
                    <a:pt x="1408" y="2665"/>
                  </a:lnTo>
                  <a:lnTo>
                    <a:pt x="1359" y="2665"/>
                  </a:lnTo>
                  <a:lnTo>
                    <a:pt x="1302" y="2665"/>
                  </a:lnTo>
                  <a:lnTo>
                    <a:pt x="1239" y="2665"/>
                  </a:lnTo>
                  <a:lnTo>
                    <a:pt x="1172" y="2665"/>
                  </a:lnTo>
                  <a:lnTo>
                    <a:pt x="1103" y="2664"/>
                  </a:lnTo>
                  <a:lnTo>
                    <a:pt x="1031" y="2664"/>
                  </a:lnTo>
                  <a:lnTo>
                    <a:pt x="961" y="2664"/>
                  </a:lnTo>
                  <a:lnTo>
                    <a:pt x="893" y="2664"/>
                  </a:lnTo>
                  <a:lnTo>
                    <a:pt x="828" y="2664"/>
                  </a:lnTo>
                  <a:lnTo>
                    <a:pt x="768" y="2665"/>
                  </a:lnTo>
                  <a:lnTo>
                    <a:pt x="736" y="2664"/>
                  </a:lnTo>
                  <a:lnTo>
                    <a:pt x="708" y="2656"/>
                  </a:lnTo>
                  <a:lnTo>
                    <a:pt x="687" y="2645"/>
                  </a:lnTo>
                  <a:lnTo>
                    <a:pt x="668" y="2629"/>
                  </a:lnTo>
                  <a:lnTo>
                    <a:pt x="652" y="2611"/>
                  </a:lnTo>
                  <a:lnTo>
                    <a:pt x="640" y="2592"/>
                  </a:lnTo>
                  <a:lnTo>
                    <a:pt x="633" y="2573"/>
                  </a:lnTo>
                  <a:lnTo>
                    <a:pt x="627" y="2554"/>
                  </a:lnTo>
                  <a:lnTo>
                    <a:pt x="624" y="2537"/>
                  </a:lnTo>
                  <a:lnTo>
                    <a:pt x="621" y="2514"/>
                  </a:lnTo>
                  <a:lnTo>
                    <a:pt x="621" y="2490"/>
                  </a:lnTo>
                  <a:lnTo>
                    <a:pt x="621" y="2467"/>
                  </a:lnTo>
                  <a:lnTo>
                    <a:pt x="621" y="2441"/>
                  </a:lnTo>
                  <a:lnTo>
                    <a:pt x="621" y="2415"/>
                  </a:lnTo>
                  <a:lnTo>
                    <a:pt x="620" y="2387"/>
                  </a:lnTo>
                  <a:lnTo>
                    <a:pt x="615" y="2358"/>
                  </a:lnTo>
                  <a:lnTo>
                    <a:pt x="609" y="2326"/>
                  </a:lnTo>
                  <a:lnTo>
                    <a:pt x="601" y="2293"/>
                  </a:lnTo>
                  <a:lnTo>
                    <a:pt x="589" y="2258"/>
                  </a:lnTo>
                  <a:lnTo>
                    <a:pt x="572" y="2220"/>
                  </a:lnTo>
                  <a:lnTo>
                    <a:pt x="550" y="2179"/>
                  </a:lnTo>
                  <a:lnTo>
                    <a:pt x="522" y="2136"/>
                  </a:lnTo>
                  <a:lnTo>
                    <a:pt x="489" y="2090"/>
                  </a:lnTo>
                  <a:lnTo>
                    <a:pt x="448" y="2041"/>
                  </a:lnTo>
                  <a:lnTo>
                    <a:pt x="429" y="2015"/>
                  </a:lnTo>
                  <a:lnTo>
                    <a:pt x="407" y="1984"/>
                  </a:lnTo>
                  <a:lnTo>
                    <a:pt x="380" y="1952"/>
                  </a:lnTo>
                  <a:lnTo>
                    <a:pt x="351" y="1917"/>
                  </a:lnTo>
                  <a:lnTo>
                    <a:pt x="319" y="1878"/>
                  </a:lnTo>
                  <a:lnTo>
                    <a:pt x="285" y="1837"/>
                  </a:lnTo>
                  <a:lnTo>
                    <a:pt x="250" y="1794"/>
                  </a:lnTo>
                  <a:lnTo>
                    <a:pt x="214" y="1746"/>
                  </a:lnTo>
                  <a:lnTo>
                    <a:pt x="179" y="1695"/>
                  </a:lnTo>
                  <a:lnTo>
                    <a:pt x="145" y="1641"/>
                  </a:lnTo>
                  <a:lnTo>
                    <a:pt x="113" y="1583"/>
                  </a:lnTo>
                  <a:lnTo>
                    <a:pt x="84" y="1523"/>
                  </a:lnTo>
                  <a:lnTo>
                    <a:pt x="58" y="1458"/>
                  </a:lnTo>
                  <a:lnTo>
                    <a:pt x="36" y="1391"/>
                  </a:lnTo>
                  <a:lnTo>
                    <a:pt x="19" y="1318"/>
                  </a:lnTo>
                  <a:lnTo>
                    <a:pt x="6" y="1244"/>
                  </a:lnTo>
                  <a:lnTo>
                    <a:pt x="0" y="1164"/>
                  </a:lnTo>
                  <a:lnTo>
                    <a:pt x="0" y="1081"/>
                  </a:lnTo>
                  <a:lnTo>
                    <a:pt x="7" y="988"/>
                  </a:lnTo>
                  <a:lnTo>
                    <a:pt x="19" y="901"/>
                  </a:lnTo>
                  <a:lnTo>
                    <a:pt x="36" y="819"/>
                  </a:lnTo>
                  <a:lnTo>
                    <a:pt x="58" y="742"/>
                  </a:lnTo>
                  <a:lnTo>
                    <a:pt x="83" y="669"/>
                  </a:lnTo>
                  <a:lnTo>
                    <a:pt x="112" y="602"/>
                  </a:lnTo>
                  <a:lnTo>
                    <a:pt x="145" y="540"/>
                  </a:lnTo>
                  <a:lnTo>
                    <a:pt x="180" y="480"/>
                  </a:lnTo>
                  <a:lnTo>
                    <a:pt x="220" y="426"/>
                  </a:lnTo>
                  <a:lnTo>
                    <a:pt x="260" y="376"/>
                  </a:lnTo>
                  <a:lnTo>
                    <a:pt x="304" y="330"/>
                  </a:lnTo>
                  <a:lnTo>
                    <a:pt x="348" y="287"/>
                  </a:lnTo>
                  <a:lnTo>
                    <a:pt x="394" y="249"/>
                  </a:lnTo>
                  <a:lnTo>
                    <a:pt x="441" y="213"/>
                  </a:lnTo>
                  <a:lnTo>
                    <a:pt x="489" y="181"/>
                  </a:lnTo>
                  <a:lnTo>
                    <a:pt x="537" y="152"/>
                  </a:lnTo>
                  <a:lnTo>
                    <a:pt x="585" y="125"/>
                  </a:lnTo>
                  <a:lnTo>
                    <a:pt x="633" y="104"/>
                  </a:lnTo>
                  <a:lnTo>
                    <a:pt x="679" y="83"/>
                  </a:lnTo>
                  <a:lnTo>
                    <a:pt x="726" y="64"/>
                  </a:lnTo>
                  <a:lnTo>
                    <a:pt x="769" y="50"/>
                  </a:lnTo>
                  <a:lnTo>
                    <a:pt x="813" y="37"/>
                  </a:lnTo>
                  <a:lnTo>
                    <a:pt x="854" y="25"/>
                  </a:lnTo>
                  <a:lnTo>
                    <a:pt x="892" y="16"/>
                  </a:lnTo>
                  <a:lnTo>
                    <a:pt x="928" y="9"/>
                  </a:lnTo>
                  <a:lnTo>
                    <a:pt x="1007" y="2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BB3274-00B0-42D9-BC31-E46F4F9CA5D1}"/>
                </a:ext>
              </a:extLst>
            </p:cNvPr>
            <p:cNvSpPr/>
            <p:nvPr/>
          </p:nvSpPr>
          <p:spPr>
            <a:xfrm>
              <a:off x="10199168" y="2875432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AA58FD3-6C7A-4D66-82E9-D199BD3EB872}"/>
                </a:ext>
              </a:extLst>
            </p:cNvPr>
            <p:cNvSpPr/>
            <p:nvPr/>
          </p:nvSpPr>
          <p:spPr>
            <a:xfrm rot="8100000">
              <a:off x="9613374" y="3081280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F55FC1-6402-4088-A491-3B1EB3F7A2F2}"/>
                </a:ext>
              </a:extLst>
            </p:cNvPr>
            <p:cNvSpPr/>
            <p:nvPr/>
          </p:nvSpPr>
          <p:spPr>
            <a:xfrm rot="16800000">
              <a:off x="9294239" y="3582372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Freeform 4103">
              <a:extLst>
                <a:ext uri="{FF2B5EF4-FFF2-40B4-BE49-F238E27FC236}">
                  <a16:creationId xmlns:a16="http://schemas.microsoft.com/office/drawing/2014/main" id="{23D76467-4700-46EC-AD1A-CAF2D5A9A9CD}"/>
                </a:ext>
              </a:extLst>
            </p:cNvPr>
            <p:cNvSpPr/>
            <p:nvPr/>
          </p:nvSpPr>
          <p:spPr>
            <a:xfrm rot="18900000" flipV="1">
              <a:off x="10108452" y="4097750"/>
              <a:ext cx="475605" cy="267050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" name="Freeform 123">
              <a:extLst>
                <a:ext uri="{FF2B5EF4-FFF2-40B4-BE49-F238E27FC236}">
                  <a16:creationId xmlns:a16="http://schemas.microsoft.com/office/drawing/2014/main" id="{F0955F00-C260-45C2-BF85-5168E0E2DAFB}"/>
                </a:ext>
              </a:extLst>
            </p:cNvPr>
            <p:cNvSpPr/>
            <p:nvPr/>
          </p:nvSpPr>
          <p:spPr>
            <a:xfrm rot="13284775">
              <a:off x="9960891" y="4191599"/>
              <a:ext cx="350851" cy="197003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3738DC1-F526-4E87-8909-22A99EBC97D4}"/>
                </a:ext>
              </a:extLst>
            </p:cNvPr>
            <p:cNvSpPr/>
            <p:nvPr/>
          </p:nvSpPr>
          <p:spPr>
            <a:xfrm>
              <a:off x="10201256" y="4404900"/>
              <a:ext cx="61845" cy="2922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" name="Rectangle 116">
              <a:extLst>
                <a:ext uri="{FF2B5EF4-FFF2-40B4-BE49-F238E27FC236}">
                  <a16:creationId xmlns:a16="http://schemas.microsoft.com/office/drawing/2014/main" id="{EBD749E2-D93A-4BF5-89DD-44A0B5BAB052}"/>
                </a:ext>
              </a:extLst>
            </p:cNvPr>
            <p:cNvSpPr/>
            <p:nvPr/>
          </p:nvSpPr>
          <p:spPr>
            <a:xfrm rot="13500000" flipH="1">
              <a:off x="10791750" y="3081280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Rectangle 118">
              <a:extLst>
                <a:ext uri="{FF2B5EF4-FFF2-40B4-BE49-F238E27FC236}">
                  <a16:creationId xmlns:a16="http://schemas.microsoft.com/office/drawing/2014/main" id="{F313F95A-65FE-44D6-8BB1-B618681A186B}"/>
                </a:ext>
              </a:extLst>
            </p:cNvPr>
            <p:cNvSpPr/>
            <p:nvPr/>
          </p:nvSpPr>
          <p:spPr>
            <a:xfrm rot="4800000" flipH="1">
              <a:off x="11110885" y="3582372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28005" y="1864121"/>
            <a:ext cx="848933" cy="830996"/>
            <a:chOff x="488551" y="1928053"/>
            <a:chExt cx="867663" cy="849330"/>
          </a:xfrm>
        </p:grpSpPr>
        <p:sp>
          <p:nvSpPr>
            <p:cNvPr id="25" name="다이아몬드 3">
              <a:extLst>
                <a:ext uri="{FF2B5EF4-FFF2-40B4-BE49-F238E27FC236}">
                  <a16:creationId xmlns:a16="http://schemas.microsoft.com/office/drawing/2014/main" id="{E326DA9A-379C-438D-86F5-294516B4B64D}"/>
                </a:ext>
              </a:extLst>
            </p:cNvPr>
            <p:cNvSpPr/>
            <p:nvPr/>
          </p:nvSpPr>
          <p:spPr>
            <a:xfrm>
              <a:off x="488551" y="1928053"/>
              <a:ext cx="867663" cy="84933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2261" y="2117613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474051" y="1859939"/>
            <a:ext cx="5877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1] S. Beyer and M.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Pinzger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“Synonym Suggestion for Tags on Stack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Overflow”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 International Conference on Program Comprehension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2015, vol.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2015–August,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pp. 94–103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20766" y="3297622"/>
            <a:ext cx="6915095" cy="1107996"/>
            <a:chOff x="505750" y="3129910"/>
            <a:chExt cx="6915095" cy="1107996"/>
          </a:xfrm>
        </p:grpSpPr>
        <p:grpSp>
          <p:nvGrpSpPr>
            <p:cNvPr id="28" name="Group 27"/>
            <p:cNvGrpSpPr/>
            <p:nvPr/>
          </p:nvGrpSpPr>
          <p:grpSpPr>
            <a:xfrm>
              <a:off x="505750" y="3219738"/>
              <a:ext cx="848933" cy="830996"/>
              <a:chOff x="488551" y="1928053"/>
              <a:chExt cx="867663" cy="849330"/>
            </a:xfrm>
          </p:grpSpPr>
          <p:sp>
            <p:nvSpPr>
              <p:cNvPr id="29" name="다이아몬드 3">
                <a:extLst>
                  <a:ext uri="{FF2B5EF4-FFF2-40B4-BE49-F238E27FC236}">
                    <a16:creationId xmlns:a16="http://schemas.microsoft.com/office/drawing/2014/main" id="{E326DA9A-379C-438D-86F5-294516B4B64D}"/>
                  </a:ext>
                </a:extLst>
              </p:cNvPr>
              <p:cNvSpPr/>
              <p:nvPr/>
            </p:nvSpPr>
            <p:spPr>
              <a:xfrm>
                <a:off x="488551" y="1928053"/>
                <a:ext cx="867663" cy="84933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2262" y="2117613"/>
                <a:ext cx="642873" cy="4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1459035" y="3129910"/>
              <a:ext cx="596181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[2]</a:t>
              </a:r>
              <a:r>
                <a:rPr lang="it-IT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X. Song, J. Feng, G. </a:t>
              </a:r>
              <a:r>
                <a:rPr lang="it-IT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 and Q</a:t>
              </a:r>
              <a:r>
                <a:rPr lang="it-IT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it-IT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Hong, </a:t>
              </a:r>
              <a:r>
                <a:rPr 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“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LCA-based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Keyword Search for 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Effectively Retrieving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“Information Unit” from Web 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Pages”</a:t>
              </a:r>
              <a:r>
                <a:rPr lang="it-IT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it-IT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 </a:t>
              </a:r>
              <a:r>
                <a:rPr lang="en-US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 Ninth International Conference on Web-Age Information Management</a:t>
              </a:r>
              <a:r>
                <a:rPr lang="it-IT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20-22 July 2008</a:t>
              </a:r>
              <a:r>
                <a:rPr lang="it-IT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6470" y="4833537"/>
            <a:ext cx="6656290" cy="1107996"/>
            <a:chOff x="502156" y="4610031"/>
            <a:chExt cx="6656290" cy="1107996"/>
          </a:xfrm>
        </p:grpSpPr>
        <p:grpSp>
          <p:nvGrpSpPr>
            <p:cNvPr id="33" name="Group 32"/>
            <p:cNvGrpSpPr/>
            <p:nvPr/>
          </p:nvGrpSpPr>
          <p:grpSpPr>
            <a:xfrm>
              <a:off x="502156" y="4728672"/>
              <a:ext cx="848933" cy="830996"/>
              <a:chOff x="488551" y="1928053"/>
              <a:chExt cx="867663" cy="849330"/>
            </a:xfrm>
          </p:grpSpPr>
          <p:sp>
            <p:nvSpPr>
              <p:cNvPr id="34" name="다이아몬드 3">
                <a:extLst>
                  <a:ext uri="{FF2B5EF4-FFF2-40B4-BE49-F238E27FC236}">
                    <a16:creationId xmlns:a16="http://schemas.microsoft.com/office/drawing/2014/main" id="{E326DA9A-379C-438D-86F5-294516B4B64D}"/>
                  </a:ext>
                </a:extLst>
              </p:cNvPr>
              <p:cNvSpPr/>
              <p:nvPr/>
            </p:nvSpPr>
            <p:spPr>
              <a:xfrm>
                <a:off x="488551" y="1928053"/>
                <a:ext cx="867663" cy="84933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12262" y="2117613"/>
                <a:ext cx="642873" cy="4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03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1472129" y="4610031"/>
              <a:ext cx="568631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</a:rPr>
                <a:t>[</a:t>
              </a:r>
              <a:r>
                <a:rPr lang="en-US" sz="1600" dirty="0" smtClean="0">
                  <a:solidFill>
                    <a:schemeClr val="bg2">
                      <a:lumMod val="25000"/>
                    </a:schemeClr>
                  </a:solidFill>
                </a:rPr>
                <a:t>3]A.D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sz="1600" dirty="0" smtClean="0">
                  <a:solidFill>
                    <a:schemeClr val="bg2">
                      <a:lumMod val="25000"/>
                    </a:schemeClr>
                  </a:solidFill>
                </a:rPr>
                <a:t>Patel and V.N.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sz="1600" dirty="0" smtClean="0">
                  <a:solidFill>
                    <a:schemeClr val="bg2">
                      <a:lumMod val="25000"/>
                    </a:schemeClr>
                  </a:solidFill>
                </a:rPr>
                <a:t>Pandya, “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</a:rPr>
                <a:t>Web Page Classification based on Context to </a:t>
              </a:r>
              <a:r>
                <a:rPr lang="en-US" sz="1600" dirty="0" smtClean="0">
                  <a:solidFill>
                    <a:schemeClr val="bg2">
                      <a:lumMod val="25000"/>
                    </a:schemeClr>
                  </a:solidFill>
                </a:rPr>
                <a:t>the Content 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</a:rPr>
                <a:t>Extraction of </a:t>
              </a:r>
              <a:r>
                <a:rPr lang="en-US" sz="1600" dirty="0" smtClean="0">
                  <a:solidFill>
                    <a:schemeClr val="bg2">
                      <a:lumMod val="25000"/>
                    </a:schemeClr>
                  </a:solidFill>
                </a:rPr>
                <a:t>Articles”, in </a:t>
              </a:r>
              <a:r>
                <a:rPr lang="en-US" sz="1600" i="1" dirty="0">
                  <a:solidFill>
                    <a:schemeClr val="bg2">
                      <a:lumMod val="25000"/>
                    </a:schemeClr>
                  </a:solidFill>
                </a:rPr>
                <a:t>2017 2nd International Conference for Convergence in Technology (I2CT</a:t>
              </a:r>
              <a:r>
                <a:rPr lang="en-US" sz="1600" i="1" dirty="0" smtClean="0">
                  <a:solidFill>
                    <a:schemeClr val="bg2">
                      <a:lumMod val="25000"/>
                    </a:schemeClr>
                  </a:solidFill>
                </a:rPr>
                <a:t>)</a:t>
              </a:r>
              <a:r>
                <a:rPr lang="en-US" sz="1600" b="1" i="1" dirty="0">
                  <a:solidFill>
                    <a:schemeClr val="bg2">
                      <a:lumMod val="25000"/>
                    </a:schemeClr>
                  </a:solidFill>
                </a:rPr>
                <a:t>,</a:t>
              </a:r>
              <a:r>
                <a:rPr lang="en-US" sz="1600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</a:rPr>
                <a:t>7-9 April </a:t>
              </a:r>
              <a:r>
                <a:rPr lang="en-US" sz="1600" dirty="0" smtClean="0">
                  <a:solidFill>
                    <a:schemeClr val="bg2">
                      <a:lumMod val="25000"/>
                    </a:schemeClr>
                  </a:solidFill>
                </a:rPr>
                <a:t>2017.</a:t>
              </a:r>
              <a:endParaRPr 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929154" y="1562870"/>
            <a:ext cx="3795600" cy="1342700"/>
            <a:chOff x="8759440" y="1582858"/>
            <a:chExt cx="3217384" cy="1365441"/>
          </a:xfrm>
        </p:grpSpPr>
        <p:sp>
          <p:nvSpPr>
            <p:cNvPr id="39" name="Left Arrow 38"/>
            <p:cNvSpPr/>
            <p:nvPr/>
          </p:nvSpPr>
          <p:spPr>
            <a:xfrm>
              <a:off x="8759440" y="1582858"/>
              <a:ext cx="3093578" cy="1365441"/>
            </a:xfrm>
            <a:prstGeom prst="lef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428202" y="2071308"/>
              <a:ext cx="2548622" cy="41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Identify Synonyms</a:t>
              </a:r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929154" y="3122336"/>
            <a:ext cx="3785180" cy="1355659"/>
            <a:chOff x="8615748" y="2265720"/>
            <a:chExt cx="3229214" cy="1365441"/>
          </a:xfrm>
        </p:grpSpPr>
        <p:sp>
          <p:nvSpPr>
            <p:cNvPr id="42" name="Left Arrow 41"/>
            <p:cNvSpPr/>
            <p:nvPr/>
          </p:nvSpPr>
          <p:spPr>
            <a:xfrm>
              <a:off x="8615748" y="2265720"/>
              <a:ext cx="3093578" cy="1365441"/>
            </a:xfrm>
            <a:prstGeom prst="lef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15890" y="2762972"/>
              <a:ext cx="2529072" cy="41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Retrieving</a:t>
              </a:r>
              <a:r>
                <a:rPr lang="en-SG" dirty="0"/>
                <a:t> Results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929154" y="4689565"/>
            <a:ext cx="3626192" cy="1403585"/>
            <a:chOff x="8615748" y="2265720"/>
            <a:chExt cx="3093578" cy="1365441"/>
          </a:xfrm>
        </p:grpSpPr>
        <p:sp>
          <p:nvSpPr>
            <p:cNvPr id="45" name="Left Arrow 44"/>
            <p:cNvSpPr/>
            <p:nvPr/>
          </p:nvSpPr>
          <p:spPr>
            <a:xfrm>
              <a:off x="8615748" y="2265720"/>
              <a:ext cx="3093578" cy="1365441"/>
            </a:xfrm>
            <a:prstGeom prst="lef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180254" y="2737057"/>
              <a:ext cx="2529072" cy="405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Select most suitable 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68219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66624" y="225370"/>
            <a:ext cx="8796827" cy="735959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Reference Finder Flow Diagram</a:t>
            </a:r>
            <a:endParaRPr lang="en-US" sz="36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1564054" y="2278122"/>
            <a:ext cx="193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/>
              <a:t>Cloud Database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690" y="1203150"/>
            <a:ext cx="1923049" cy="1350577"/>
          </a:xfrm>
          <a:prstGeom prst="rect">
            <a:avLst/>
          </a:prstGeom>
        </p:spPr>
      </p:pic>
      <p:sp>
        <p:nvSpPr>
          <p:cNvPr id="64" name="Right Arrow 63"/>
          <p:cNvSpPr/>
          <p:nvPr/>
        </p:nvSpPr>
        <p:spPr>
          <a:xfrm>
            <a:off x="3427072" y="1711312"/>
            <a:ext cx="939099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8838785" y="3234175"/>
            <a:ext cx="1987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Check synonyms for given keywords</a:t>
            </a:r>
            <a:endParaRPr lang="en-US" dirty="0"/>
          </a:p>
        </p:txBody>
      </p:sp>
      <p:sp>
        <p:nvSpPr>
          <p:cNvPr id="66" name="Right Arrow 65"/>
          <p:cNvSpPr/>
          <p:nvPr/>
        </p:nvSpPr>
        <p:spPr>
          <a:xfrm rot="5400000">
            <a:off x="9403870" y="2555441"/>
            <a:ext cx="751854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8675848" y="5100150"/>
            <a:ext cx="2388540" cy="1236320"/>
            <a:chOff x="7334672" y="1672784"/>
            <a:chExt cx="2388540" cy="1236320"/>
          </a:xfrm>
        </p:grpSpPr>
        <p:sp>
          <p:nvSpPr>
            <p:cNvPr id="68" name="TextBox 67"/>
            <p:cNvSpPr txBox="1"/>
            <p:nvPr/>
          </p:nvSpPr>
          <p:spPr>
            <a:xfrm>
              <a:off x="7334672" y="2262773"/>
              <a:ext cx="23885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Automatic google  search for </a:t>
              </a:r>
              <a:r>
                <a:rPr lang="en-SG" dirty="0" smtClean="0"/>
                <a:t>references</a:t>
              </a:r>
              <a:endParaRPr lang="en-US" dirty="0"/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5454" y="1672784"/>
              <a:ext cx="1735815" cy="675039"/>
            </a:xfrm>
            <a:prstGeom prst="rect">
              <a:avLst/>
            </a:prstGeom>
          </p:spPr>
        </p:pic>
      </p:grpSp>
      <p:sp>
        <p:nvSpPr>
          <p:cNvPr id="70" name="TextBox 69"/>
          <p:cNvSpPr txBox="1"/>
          <p:nvPr/>
        </p:nvSpPr>
        <p:spPr>
          <a:xfrm>
            <a:off x="5571893" y="1323180"/>
            <a:ext cx="2015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Choose a summarized note form the database</a:t>
            </a:r>
            <a:endParaRPr lang="en-US" dirty="0"/>
          </a:p>
        </p:txBody>
      </p:sp>
      <p:sp>
        <p:nvSpPr>
          <p:cNvPr id="71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4820332" y="1462122"/>
            <a:ext cx="751561" cy="83263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TextBox 71"/>
          <p:cNvSpPr txBox="1"/>
          <p:nvPr/>
        </p:nvSpPr>
        <p:spPr>
          <a:xfrm>
            <a:off x="8838785" y="1433508"/>
            <a:ext cx="1803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Select key phrases (topic) for search</a:t>
            </a:r>
            <a:endParaRPr lang="en-US" dirty="0"/>
          </a:p>
        </p:txBody>
      </p:sp>
      <p:sp>
        <p:nvSpPr>
          <p:cNvPr id="73" name="Right Arrow 72"/>
          <p:cNvSpPr/>
          <p:nvPr/>
        </p:nvSpPr>
        <p:spPr>
          <a:xfrm>
            <a:off x="7715375" y="1711312"/>
            <a:ext cx="939099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/>
          <p:cNvSpPr/>
          <p:nvPr/>
        </p:nvSpPr>
        <p:spPr>
          <a:xfrm rot="5400000">
            <a:off x="9409370" y="4513752"/>
            <a:ext cx="817490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4935368" y="3430670"/>
            <a:ext cx="1987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Select most suitable results</a:t>
            </a:r>
            <a:endParaRPr lang="en-US" dirty="0"/>
          </a:p>
        </p:txBody>
      </p:sp>
      <p:sp>
        <p:nvSpPr>
          <p:cNvPr id="76" name="Right Arrow 75"/>
          <p:cNvSpPr/>
          <p:nvPr/>
        </p:nvSpPr>
        <p:spPr>
          <a:xfrm rot="10800000">
            <a:off x="3495435" y="3576181"/>
            <a:ext cx="1452511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887328" y="5371673"/>
            <a:ext cx="2176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Retrieving</a:t>
            </a:r>
            <a:r>
              <a:rPr lang="en-SG" dirty="0"/>
              <a:t> </a:t>
            </a:r>
            <a:r>
              <a:rPr lang="en-SG" dirty="0" smtClean="0"/>
              <a:t>all the results</a:t>
            </a:r>
            <a:endParaRPr lang="en-US" dirty="0"/>
          </a:p>
        </p:txBody>
      </p:sp>
      <p:sp>
        <p:nvSpPr>
          <p:cNvPr id="80" name="Right Arrow 79"/>
          <p:cNvSpPr/>
          <p:nvPr/>
        </p:nvSpPr>
        <p:spPr>
          <a:xfrm rot="10800000">
            <a:off x="7230293" y="5320807"/>
            <a:ext cx="1182981" cy="36933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 rot="16200000">
            <a:off x="5503374" y="4578109"/>
            <a:ext cx="1008501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11601" y="3257560"/>
            <a:ext cx="2148442" cy="2432579"/>
            <a:chOff x="1137620" y="3637195"/>
            <a:chExt cx="2459102" cy="2784325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427" y="3637195"/>
              <a:ext cx="2049065" cy="2126942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137620" y="5775189"/>
              <a:ext cx="24591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 smtClean="0"/>
                <a:t>Student can refer the relevant references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7083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/>
          <p:cNvGrpSpPr/>
          <p:nvPr/>
        </p:nvGrpSpPr>
        <p:grpSpPr>
          <a:xfrm>
            <a:off x="-18760" y="167793"/>
            <a:ext cx="2346761" cy="1113160"/>
            <a:chOff x="0" y="167793"/>
            <a:chExt cx="2709017" cy="128499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9A2186A-C326-48DC-8E09-0BB48FF9D3DE}"/>
                </a:ext>
              </a:extLst>
            </p:cNvPr>
            <p:cNvGrpSpPr/>
            <p:nvPr/>
          </p:nvGrpSpPr>
          <p:grpSpPr>
            <a:xfrm>
              <a:off x="470019" y="167793"/>
              <a:ext cx="2238998" cy="1284992"/>
              <a:chOff x="-3373" y="3444677"/>
              <a:chExt cx="3155739" cy="1643520"/>
            </a:xfrm>
          </p:grpSpPr>
          <p:sp>
            <p:nvSpPr>
              <p:cNvPr id="3" name="Freeform 61">
                <a:extLst>
                  <a:ext uri="{FF2B5EF4-FFF2-40B4-BE49-F238E27FC236}">
                    <a16:creationId xmlns:a16="http://schemas.microsoft.com/office/drawing/2014/main" id="{B69C1344-DA27-4625-A365-74DC77A0B525}"/>
                  </a:ext>
                </a:extLst>
              </p:cNvPr>
              <p:cNvSpPr/>
              <p:nvPr/>
            </p:nvSpPr>
            <p:spPr>
              <a:xfrm rot="5400000">
                <a:off x="1185646" y="3121477"/>
                <a:ext cx="1643520" cy="2289920"/>
              </a:xfrm>
              <a:custGeom>
                <a:avLst/>
                <a:gdLst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675180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675180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31366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294790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294790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13093"/>
                  <a:gd name="connsiteY0" fmla="*/ 1053388 h 2070201"/>
                  <a:gd name="connsiteX1" fmla="*/ 124358 w 1413093"/>
                  <a:gd name="connsiteY1" fmla="*/ 1382572 h 2070201"/>
                  <a:gd name="connsiteX2" fmla="*/ 292608 w 1413093"/>
                  <a:gd name="connsiteY2" fmla="*/ 1741017 h 2070201"/>
                  <a:gd name="connsiteX3" fmla="*/ 687628 w 1413093"/>
                  <a:gd name="connsiteY3" fmla="*/ 2070201 h 2070201"/>
                  <a:gd name="connsiteX4" fmla="*/ 1294790 w 1413093"/>
                  <a:gd name="connsiteY4" fmla="*/ 2055571 h 2070201"/>
                  <a:gd name="connsiteX5" fmla="*/ 1404518 w 1413093"/>
                  <a:gd name="connsiteY5" fmla="*/ 1155801 h 2070201"/>
                  <a:gd name="connsiteX6" fmla="*/ 1221638 w 1413093"/>
                  <a:gd name="connsiteY6" fmla="*/ 768096 h 2070201"/>
                  <a:gd name="connsiteX7" fmla="*/ 1177747 w 1413093"/>
                  <a:gd name="connsiteY7" fmla="*/ 965606 h 2070201"/>
                  <a:gd name="connsiteX8" fmla="*/ 1024128 w 1413093"/>
                  <a:gd name="connsiteY8" fmla="*/ 694944 h 2070201"/>
                  <a:gd name="connsiteX9" fmla="*/ 921715 w 1413093"/>
                  <a:gd name="connsiteY9" fmla="*/ 929030 h 2070201"/>
                  <a:gd name="connsiteX10" fmla="*/ 877824 w 1413093"/>
                  <a:gd name="connsiteY10" fmla="*/ 629107 h 2070201"/>
                  <a:gd name="connsiteX11" fmla="*/ 709574 w 1413093"/>
                  <a:gd name="connsiteY11" fmla="*/ 936345 h 2070201"/>
                  <a:gd name="connsiteX12" fmla="*/ 526694 w 1413093"/>
                  <a:gd name="connsiteY12" fmla="*/ 0 h 2070201"/>
                  <a:gd name="connsiteX13" fmla="*/ 468172 w 1413093"/>
                  <a:gd name="connsiteY13" fmla="*/ 1338681 h 2070201"/>
                  <a:gd name="connsiteX14" fmla="*/ 321868 w 1413093"/>
                  <a:gd name="connsiteY14" fmla="*/ 1287475 h 2070201"/>
                  <a:gd name="connsiteX15" fmla="*/ 0 w 1413093"/>
                  <a:gd name="connsiteY15" fmla="*/ 1053388 h 2070201"/>
                  <a:gd name="connsiteX0" fmla="*/ 0 w 1413093"/>
                  <a:gd name="connsiteY0" fmla="*/ 1053388 h 2070201"/>
                  <a:gd name="connsiteX1" fmla="*/ 124358 w 1413093"/>
                  <a:gd name="connsiteY1" fmla="*/ 1382572 h 2070201"/>
                  <a:gd name="connsiteX2" fmla="*/ 292608 w 1413093"/>
                  <a:gd name="connsiteY2" fmla="*/ 1741017 h 2070201"/>
                  <a:gd name="connsiteX3" fmla="*/ 687628 w 1413093"/>
                  <a:gd name="connsiteY3" fmla="*/ 2070201 h 2070201"/>
                  <a:gd name="connsiteX4" fmla="*/ 1294790 w 1413093"/>
                  <a:gd name="connsiteY4" fmla="*/ 2055571 h 2070201"/>
                  <a:gd name="connsiteX5" fmla="*/ 1404518 w 1413093"/>
                  <a:gd name="connsiteY5" fmla="*/ 1155801 h 2070201"/>
                  <a:gd name="connsiteX6" fmla="*/ 1221638 w 1413093"/>
                  <a:gd name="connsiteY6" fmla="*/ 768096 h 2070201"/>
                  <a:gd name="connsiteX7" fmla="*/ 1177747 w 1413093"/>
                  <a:gd name="connsiteY7" fmla="*/ 965606 h 2070201"/>
                  <a:gd name="connsiteX8" fmla="*/ 1024128 w 1413093"/>
                  <a:gd name="connsiteY8" fmla="*/ 694944 h 2070201"/>
                  <a:gd name="connsiteX9" fmla="*/ 921715 w 1413093"/>
                  <a:gd name="connsiteY9" fmla="*/ 929030 h 2070201"/>
                  <a:gd name="connsiteX10" fmla="*/ 877824 w 1413093"/>
                  <a:gd name="connsiteY10" fmla="*/ 629107 h 2070201"/>
                  <a:gd name="connsiteX11" fmla="*/ 709574 w 1413093"/>
                  <a:gd name="connsiteY11" fmla="*/ 936345 h 2070201"/>
                  <a:gd name="connsiteX12" fmla="*/ 526694 w 1413093"/>
                  <a:gd name="connsiteY12" fmla="*/ 0 h 2070201"/>
                  <a:gd name="connsiteX13" fmla="*/ 468172 w 1413093"/>
                  <a:gd name="connsiteY13" fmla="*/ 1338681 h 2070201"/>
                  <a:gd name="connsiteX14" fmla="*/ 321868 w 1413093"/>
                  <a:gd name="connsiteY14" fmla="*/ 1287475 h 2070201"/>
                  <a:gd name="connsiteX15" fmla="*/ 0 w 1413093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90042 w 1404608"/>
                  <a:gd name="connsiteY10" fmla="*/ 599846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702259 w 1404608"/>
                  <a:gd name="connsiteY12" fmla="*/ 629107 h 2070201"/>
                  <a:gd name="connsiteX13" fmla="*/ 526694 w 1404608"/>
                  <a:gd name="connsiteY13" fmla="*/ 0 h 2070201"/>
                  <a:gd name="connsiteX14" fmla="*/ 468172 w 1404608"/>
                  <a:gd name="connsiteY14" fmla="*/ 1338681 h 2070201"/>
                  <a:gd name="connsiteX15" fmla="*/ 321868 w 1404608"/>
                  <a:gd name="connsiteY15" fmla="*/ 1287475 h 2070201"/>
                  <a:gd name="connsiteX16" fmla="*/ 0 w 1404608"/>
                  <a:gd name="connsiteY16" fmla="*/ 1053388 h 2070201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8942 h 2075755"/>
                  <a:gd name="connsiteX1" fmla="*/ 124358 w 1404608"/>
                  <a:gd name="connsiteY1" fmla="*/ 1388126 h 2075755"/>
                  <a:gd name="connsiteX2" fmla="*/ 292608 w 1404608"/>
                  <a:gd name="connsiteY2" fmla="*/ 1746571 h 2075755"/>
                  <a:gd name="connsiteX3" fmla="*/ 687628 w 1404608"/>
                  <a:gd name="connsiteY3" fmla="*/ 2075755 h 2075755"/>
                  <a:gd name="connsiteX4" fmla="*/ 1294790 w 1404608"/>
                  <a:gd name="connsiteY4" fmla="*/ 2061125 h 2075755"/>
                  <a:gd name="connsiteX5" fmla="*/ 1404518 w 1404608"/>
                  <a:gd name="connsiteY5" fmla="*/ 1161355 h 2075755"/>
                  <a:gd name="connsiteX6" fmla="*/ 1221638 w 1404608"/>
                  <a:gd name="connsiteY6" fmla="*/ 773650 h 2075755"/>
                  <a:gd name="connsiteX7" fmla="*/ 1177747 w 1404608"/>
                  <a:gd name="connsiteY7" fmla="*/ 971160 h 2075755"/>
                  <a:gd name="connsiteX8" fmla="*/ 980236 w 1404608"/>
                  <a:gd name="connsiteY8" fmla="*/ 700498 h 2075755"/>
                  <a:gd name="connsiteX9" fmla="*/ 921715 w 1404608"/>
                  <a:gd name="connsiteY9" fmla="*/ 934584 h 2075755"/>
                  <a:gd name="connsiteX10" fmla="*/ 738836 w 1404608"/>
                  <a:gd name="connsiteY10" fmla="*/ 598085 h 2075755"/>
                  <a:gd name="connsiteX11" fmla="*/ 709574 w 1404608"/>
                  <a:gd name="connsiteY11" fmla="*/ 941899 h 2075755"/>
                  <a:gd name="connsiteX12" fmla="*/ 526694 w 1404608"/>
                  <a:gd name="connsiteY12" fmla="*/ 5554 h 2075755"/>
                  <a:gd name="connsiteX13" fmla="*/ 468172 w 1404608"/>
                  <a:gd name="connsiteY13" fmla="*/ 1344235 h 2075755"/>
                  <a:gd name="connsiteX14" fmla="*/ 321868 w 1404608"/>
                  <a:gd name="connsiteY14" fmla="*/ 1293029 h 2075755"/>
                  <a:gd name="connsiteX15" fmla="*/ 0 w 1404608"/>
                  <a:gd name="connsiteY15" fmla="*/ 1058942 h 2075755"/>
                  <a:gd name="connsiteX0" fmla="*/ 0 w 1404608"/>
                  <a:gd name="connsiteY0" fmla="*/ 1029958 h 2046771"/>
                  <a:gd name="connsiteX1" fmla="*/ 124358 w 1404608"/>
                  <a:gd name="connsiteY1" fmla="*/ 1359142 h 2046771"/>
                  <a:gd name="connsiteX2" fmla="*/ 292608 w 1404608"/>
                  <a:gd name="connsiteY2" fmla="*/ 1717587 h 2046771"/>
                  <a:gd name="connsiteX3" fmla="*/ 687628 w 1404608"/>
                  <a:gd name="connsiteY3" fmla="*/ 2046771 h 2046771"/>
                  <a:gd name="connsiteX4" fmla="*/ 1294790 w 1404608"/>
                  <a:gd name="connsiteY4" fmla="*/ 2032141 h 2046771"/>
                  <a:gd name="connsiteX5" fmla="*/ 1404518 w 1404608"/>
                  <a:gd name="connsiteY5" fmla="*/ 1132371 h 2046771"/>
                  <a:gd name="connsiteX6" fmla="*/ 1221638 w 1404608"/>
                  <a:gd name="connsiteY6" fmla="*/ 744666 h 2046771"/>
                  <a:gd name="connsiteX7" fmla="*/ 1177747 w 1404608"/>
                  <a:gd name="connsiteY7" fmla="*/ 942176 h 2046771"/>
                  <a:gd name="connsiteX8" fmla="*/ 980236 w 1404608"/>
                  <a:gd name="connsiteY8" fmla="*/ 671514 h 2046771"/>
                  <a:gd name="connsiteX9" fmla="*/ 921715 w 1404608"/>
                  <a:gd name="connsiteY9" fmla="*/ 905600 h 2046771"/>
                  <a:gd name="connsiteX10" fmla="*/ 738836 w 1404608"/>
                  <a:gd name="connsiteY10" fmla="*/ 569101 h 2046771"/>
                  <a:gd name="connsiteX11" fmla="*/ 709574 w 1404608"/>
                  <a:gd name="connsiteY11" fmla="*/ 912915 h 2046771"/>
                  <a:gd name="connsiteX12" fmla="*/ 526694 w 1404608"/>
                  <a:gd name="connsiteY12" fmla="*/ 5831 h 2046771"/>
                  <a:gd name="connsiteX13" fmla="*/ 468172 w 1404608"/>
                  <a:gd name="connsiteY13" fmla="*/ 1315251 h 2046771"/>
                  <a:gd name="connsiteX14" fmla="*/ 321868 w 1404608"/>
                  <a:gd name="connsiteY14" fmla="*/ 1264045 h 2046771"/>
                  <a:gd name="connsiteX15" fmla="*/ 0 w 1404608"/>
                  <a:gd name="connsiteY15" fmla="*/ 1029958 h 2046771"/>
                  <a:gd name="connsiteX0" fmla="*/ 0 w 1404608"/>
                  <a:gd name="connsiteY0" fmla="*/ 1024127 h 2040940"/>
                  <a:gd name="connsiteX1" fmla="*/ 124358 w 1404608"/>
                  <a:gd name="connsiteY1" fmla="*/ 1353311 h 2040940"/>
                  <a:gd name="connsiteX2" fmla="*/ 292608 w 1404608"/>
                  <a:gd name="connsiteY2" fmla="*/ 1711756 h 2040940"/>
                  <a:gd name="connsiteX3" fmla="*/ 687628 w 1404608"/>
                  <a:gd name="connsiteY3" fmla="*/ 2040940 h 2040940"/>
                  <a:gd name="connsiteX4" fmla="*/ 1294790 w 1404608"/>
                  <a:gd name="connsiteY4" fmla="*/ 2026310 h 2040940"/>
                  <a:gd name="connsiteX5" fmla="*/ 1404518 w 1404608"/>
                  <a:gd name="connsiteY5" fmla="*/ 1126540 h 2040940"/>
                  <a:gd name="connsiteX6" fmla="*/ 1221638 w 1404608"/>
                  <a:gd name="connsiteY6" fmla="*/ 738835 h 2040940"/>
                  <a:gd name="connsiteX7" fmla="*/ 1177747 w 1404608"/>
                  <a:gd name="connsiteY7" fmla="*/ 936345 h 2040940"/>
                  <a:gd name="connsiteX8" fmla="*/ 980236 w 1404608"/>
                  <a:gd name="connsiteY8" fmla="*/ 665683 h 2040940"/>
                  <a:gd name="connsiteX9" fmla="*/ 921715 w 1404608"/>
                  <a:gd name="connsiteY9" fmla="*/ 899769 h 2040940"/>
                  <a:gd name="connsiteX10" fmla="*/ 738836 w 1404608"/>
                  <a:gd name="connsiteY10" fmla="*/ 563270 h 2040940"/>
                  <a:gd name="connsiteX11" fmla="*/ 709574 w 1404608"/>
                  <a:gd name="connsiteY11" fmla="*/ 907084 h 2040940"/>
                  <a:gd name="connsiteX12" fmla="*/ 526694 w 1404608"/>
                  <a:gd name="connsiteY12" fmla="*/ 0 h 2040940"/>
                  <a:gd name="connsiteX13" fmla="*/ 468172 w 1404608"/>
                  <a:gd name="connsiteY13" fmla="*/ 1309420 h 2040940"/>
                  <a:gd name="connsiteX14" fmla="*/ 321868 w 1404608"/>
                  <a:gd name="connsiteY14" fmla="*/ 1258214 h 2040940"/>
                  <a:gd name="connsiteX15" fmla="*/ 0 w 1404608"/>
                  <a:gd name="connsiteY15" fmla="*/ 1024127 h 2040940"/>
                  <a:gd name="connsiteX0" fmla="*/ 0 w 1404608"/>
                  <a:gd name="connsiteY0" fmla="*/ 1024614 h 2041427"/>
                  <a:gd name="connsiteX1" fmla="*/ 124358 w 1404608"/>
                  <a:gd name="connsiteY1" fmla="*/ 1353798 h 2041427"/>
                  <a:gd name="connsiteX2" fmla="*/ 292608 w 1404608"/>
                  <a:gd name="connsiteY2" fmla="*/ 1712243 h 2041427"/>
                  <a:gd name="connsiteX3" fmla="*/ 687628 w 1404608"/>
                  <a:gd name="connsiteY3" fmla="*/ 2041427 h 2041427"/>
                  <a:gd name="connsiteX4" fmla="*/ 1294790 w 1404608"/>
                  <a:gd name="connsiteY4" fmla="*/ 2026797 h 2041427"/>
                  <a:gd name="connsiteX5" fmla="*/ 1404518 w 1404608"/>
                  <a:gd name="connsiteY5" fmla="*/ 1127027 h 2041427"/>
                  <a:gd name="connsiteX6" fmla="*/ 1221638 w 1404608"/>
                  <a:gd name="connsiteY6" fmla="*/ 739322 h 2041427"/>
                  <a:gd name="connsiteX7" fmla="*/ 1177747 w 1404608"/>
                  <a:gd name="connsiteY7" fmla="*/ 936832 h 2041427"/>
                  <a:gd name="connsiteX8" fmla="*/ 980236 w 1404608"/>
                  <a:gd name="connsiteY8" fmla="*/ 666170 h 2041427"/>
                  <a:gd name="connsiteX9" fmla="*/ 921715 w 1404608"/>
                  <a:gd name="connsiteY9" fmla="*/ 900256 h 2041427"/>
                  <a:gd name="connsiteX10" fmla="*/ 738836 w 1404608"/>
                  <a:gd name="connsiteY10" fmla="*/ 563757 h 2041427"/>
                  <a:gd name="connsiteX11" fmla="*/ 709574 w 1404608"/>
                  <a:gd name="connsiteY11" fmla="*/ 907571 h 2041427"/>
                  <a:gd name="connsiteX12" fmla="*/ 526694 w 1404608"/>
                  <a:gd name="connsiteY12" fmla="*/ 487 h 2041427"/>
                  <a:gd name="connsiteX13" fmla="*/ 468172 w 1404608"/>
                  <a:gd name="connsiteY13" fmla="*/ 1309907 h 2041427"/>
                  <a:gd name="connsiteX14" fmla="*/ 321868 w 1404608"/>
                  <a:gd name="connsiteY14" fmla="*/ 1258701 h 2041427"/>
                  <a:gd name="connsiteX15" fmla="*/ 0 w 1404608"/>
                  <a:gd name="connsiteY15" fmla="*/ 1024614 h 2041427"/>
                  <a:gd name="connsiteX0" fmla="*/ 0 w 1404608"/>
                  <a:gd name="connsiteY0" fmla="*/ 1024614 h 2041427"/>
                  <a:gd name="connsiteX1" fmla="*/ 124358 w 1404608"/>
                  <a:gd name="connsiteY1" fmla="*/ 1353798 h 2041427"/>
                  <a:gd name="connsiteX2" fmla="*/ 292608 w 1404608"/>
                  <a:gd name="connsiteY2" fmla="*/ 1712243 h 2041427"/>
                  <a:gd name="connsiteX3" fmla="*/ 687628 w 1404608"/>
                  <a:gd name="connsiteY3" fmla="*/ 2041427 h 2041427"/>
                  <a:gd name="connsiteX4" fmla="*/ 1294790 w 1404608"/>
                  <a:gd name="connsiteY4" fmla="*/ 2026797 h 2041427"/>
                  <a:gd name="connsiteX5" fmla="*/ 1404518 w 1404608"/>
                  <a:gd name="connsiteY5" fmla="*/ 1127027 h 2041427"/>
                  <a:gd name="connsiteX6" fmla="*/ 1221638 w 1404608"/>
                  <a:gd name="connsiteY6" fmla="*/ 739322 h 2041427"/>
                  <a:gd name="connsiteX7" fmla="*/ 1177747 w 1404608"/>
                  <a:gd name="connsiteY7" fmla="*/ 936832 h 2041427"/>
                  <a:gd name="connsiteX8" fmla="*/ 980236 w 1404608"/>
                  <a:gd name="connsiteY8" fmla="*/ 666170 h 2041427"/>
                  <a:gd name="connsiteX9" fmla="*/ 921715 w 1404608"/>
                  <a:gd name="connsiteY9" fmla="*/ 900256 h 2041427"/>
                  <a:gd name="connsiteX10" fmla="*/ 738836 w 1404608"/>
                  <a:gd name="connsiteY10" fmla="*/ 563757 h 2041427"/>
                  <a:gd name="connsiteX11" fmla="*/ 709574 w 1404608"/>
                  <a:gd name="connsiteY11" fmla="*/ 907571 h 2041427"/>
                  <a:gd name="connsiteX12" fmla="*/ 526694 w 1404608"/>
                  <a:gd name="connsiteY12" fmla="*/ 487 h 2041427"/>
                  <a:gd name="connsiteX13" fmla="*/ 468172 w 1404608"/>
                  <a:gd name="connsiteY13" fmla="*/ 1309907 h 2041427"/>
                  <a:gd name="connsiteX14" fmla="*/ 321868 w 1404608"/>
                  <a:gd name="connsiteY14" fmla="*/ 1258701 h 2041427"/>
                  <a:gd name="connsiteX15" fmla="*/ 0 w 1404608"/>
                  <a:gd name="connsiteY15" fmla="*/ 1024614 h 2041427"/>
                  <a:gd name="connsiteX0" fmla="*/ 0 w 1404608"/>
                  <a:gd name="connsiteY0" fmla="*/ 1024370 h 2041183"/>
                  <a:gd name="connsiteX1" fmla="*/ 124358 w 1404608"/>
                  <a:gd name="connsiteY1" fmla="*/ 1353554 h 2041183"/>
                  <a:gd name="connsiteX2" fmla="*/ 292608 w 1404608"/>
                  <a:gd name="connsiteY2" fmla="*/ 1711999 h 2041183"/>
                  <a:gd name="connsiteX3" fmla="*/ 687628 w 1404608"/>
                  <a:gd name="connsiteY3" fmla="*/ 2041183 h 2041183"/>
                  <a:gd name="connsiteX4" fmla="*/ 1294790 w 1404608"/>
                  <a:gd name="connsiteY4" fmla="*/ 2026553 h 2041183"/>
                  <a:gd name="connsiteX5" fmla="*/ 1404518 w 1404608"/>
                  <a:gd name="connsiteY5" fmla="*/ 1126783 h 2041183"/>
                  <a:gd name="connsiteX6" fmla="*/ 1221638 w 1404608"/>
                  <a:gd name="connsiteY6" fmla="*/ 739078 h 2041183"/>
                  <a:gd name="connsiteX7" fmla="*/ 1177747 w 1404608"/>
                  <a:gd name="connsiteY7" fmla="*/ 936588 h 2041183"/>
                  <a:gd name="connsiteX8" fmla="*/ 980236 w 1404608"/>
                  <a:gd name="connsiteY8" fmla="*/ 665926 h 2041183"/>
                  <a:gd name="connsiteX9" fmla="*/ 921715 w 1404608"/>
                  <a:gd name="connsiteY9" fmla="*/ 900012 h 2041183"/>
                  <a:gd name="connsiteX10" fmla="*/ 738836 w 1404608"/>
                  <a:gd name="connsiteY10" fmla="*/ 563513 h 2041183"/>
                  <a:gd name="connsiteX11" fmla="*/ 709574 w 1404608"/>
                  <a:gd name="connsiteY11" fmla="*/ 907327 h 2041183"/>
                  <a:gd name="connsiteX12" fmla="*/ 526694 w 1404608"/>
                  <a:gd name="connsiteY12" fmla="*/ 243 h 2041183"/>
                  <a:gd name="connsiteX13" fmla="*/ 468172 w 1404608"/>
                  <a:gd name="connsiteY13" fmla="*/ 1309663 h 2041183"/>
                  <a:gd name="connsiteX14" fmla="*/ 321868 w 1404608"/>
                  <a:gd name="connsiteY14" fmla="*/ 1258457 h 2041183"/>
                  <a:gd name="connsiteX15" fmla="*/ 0 w 1404608"/>
                  <a:gd name="connsiteY15" fmla="*/ 1024370 h 2041183"/>
                  <a:gd name="connsiteX0" fmla="*/ 0 w 1404608"/>
                  <a:gd name="connsiteY0" fmla="*/ 1024383 h 2041196"/>
                  <a:gd name="connsiteX1" fmla="*/ 124358 w 1404608"/>
                  <a:gd name="connsiteY1" fmla="*/ 1353567 h 2041196"/>
                  <a:gd name="connsiteX2" fmla="*/ 292608 w 1404608"/>
                  <a:gd name="connsiteY2" fmla="*/ 1712012 h 2041196"/>
                  <a:gd name="connsiteX3" fmla="*/ 687628 w 1404608"/>
                  <a:gd name="connsiteY3" fmla="*/ 2041196 h 2041196"/>
                  <a:gd name="connsiteX4" fmla="*/ 1294790 w 1404608"/>
                  <a:gd name="connsiteY4" fmla="*/ 2026566 h 2041196"/>
                  <a:gd name="connsiteX5" fmla="*/ 1404518 w 1404608"/>
                  <a:gd name="connsiteY5" fmla="*/ 1126796 h 2041196"/>
                  <a:gd name="connsiteX6" fmla="*/ 1221638 w 1404608"/>
                  <a:gd name="connsiteY6" fmla="*/ 739091 h 2041196"/>
                  <a:gd name="connsiteX7" fmla="*/ 1177747 w 1404608"/>
                  <a:gd name="connsiteY7" fmla="*/ 936601 h 2041196"/>
                  <a:gd name="connsiteX8" fmla="*/ 980236 w 1404608"/>
                  <a:gd name="connsiteY8" fmla="*/ 665939 h 2041196"/>
                  <a:gd name="connsiteX9" fmla="*/ 921715 w 1404608"/>
                  <a:gd name="connsiteY9" fmla="*/ 900025 h 2041196"/>
                  <a:gd name="connsiteX10" fmla="*/ 738836 w 1404608"/>
                  <a:gd name="connsiteY10" fmla="*/ 563526 h 2041196"/>
                  <a:gd name="connsiteX11" fmla="*/ 709574 w 1404608"/>
                  <a:gd name="connsiteY11" fmla="*/ 907340 h 2041196"/>
                  <a:gd name="connsiteX12" fmla="*/ 526694 w 1404608"/>
                  <a:gd name="connsiteY12" fmla="*/ 256 h 2041196"/>
                  <a:gd name="connsiteX13" fmla="*/ 453541 w 1404608"/>
                  <a:gd name="connsiteY13" fmla="*/ 1258469 h 2041196"/>
                  <a:gd name="connsiteX14" fmla="*/ 321868 w 1404608"/>
                  <a:gd name="connsiteY14" fmla="*/ 1258470 h 2041196"/>
                  <a:gd name="connsiteX15" fmla="*/ 0 w 1404608"/>
                  <a:gd name="connsiteY15" fmla="*/ 1024383 h 2041196"/>
                  <a:gd name="connsiteX0" fmla="*/ 0 w 1404608"/>
                  <a:gd name="connsiteY0" fmla="*/ 1024383 h 2041196"/>
                  <a:gd name="connsiteX1" fmla="*/ 124358 w 1404608"/>
                  <a:gd name="connsiteY1" fmla="*/ 1353567 h 2041196"/>
                  <a:gd name="connsiteX2" fmla="*/ 292608 w 1404608"/>
                  <a:gd name="connsiteY2" fmla="*/ 1712012 h 2041196"/>
                  <a:gd name="connsiteX3" fmla="*/ 687628 w 1404608"/>
                  <a:gd name="connsiteY3" fmla="*/ 2041196 h 2041196"/>
                  <a:gd name="connsiteX4" fmla="*/ 1294790 w 1404608"/>
                  <a:gd name="connsiteY4" fmla="*/ 2026566 h 2041196"/>
                  <a:gd name="connsiteX5" fmla="*/ 1404518 w 1404608"/>
                  <a:gd name="connsiteY5" fmla="*/ 1126796 h 2041196"/>
                  <a:gd name="connsiteX6" fmla="*/ 1221638 w 1404608"/>
                  <a:gd name="connsiteY6" fmla="*/ 739091 h 2041196"/>
                  <a:gd name="connsiteX7" fmla="*/ 1177747 w 1404608"/>
                  <a:gd name="connsiteY7" fmla="*/ 936601 h 2041196"/>
                  <a:gd name="connsiteX8" fmla="*/ 980236 w 1404608"/>
                  <a:gd name="connsiteY8" fmla="*/ 665939 h 2041196"/>
                  <a:gd name="connsiteX9" fmla="*/ 921715 w 1404608"/>
                  <a:gd name="connsiteY9" fmla="*/ 900025 h 2041196"/>
                  <a:gd name="connsiteX10" fmla="*/ 738836 w 1404608"/>
                  <a:gd name="connsiteY10" fmla="*/ 563526 h 2041196"/>
                  <a:gd name="connsiteX11" fmla="*/ 709574 w 1404608"/>
                  <a:gd name="connsiteY11" fmla="*/ 907340 h 2041196"/>
                  <a:gd name="connsiteX12" fmla="*/ 526694 w 1404608"/>
                  <a:gd name="connsiteY12" fmla="*/ 256 h 2041196"/>
                  <a:gd name="connsiteX13" fmla="*/ 453541 w 1404608"/>
                  <a:gd name="connsiteY13" fmla="*/ 1258469 h 2041196"/>
                  <a:gd name="connsiteX14" fmla="*/ 321868 w 1404608"/>
                  <a:gd name="connsiteY14" fmla="*/ 1258470 h 2041196"/>
                  <a:gd name="connsiteX15" fmla="*/ 0 w 1404608"/>
                  <a:gd name="connsiteY15" fmla="*/ 1024383 h 2041196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20463"/>
                  <a:gd name="connsiteY0" fmla="*/ 957779 h 2041182"/>
                  <a:gd name="connsiteX1" fmla="*/ 140213 w 1420463"/>
                  <a:gd name="connsiteY1" fmla="*/ 1353553 h 2041182"/>
                  <a:gd name="connsiteX2" fmla="*/ 308463 w 1420463"/>
                  <a:gd name="connsiteY2" fmla="*/ 1711998 h 2041182"/>
                  <a:gd name="connsiteX3" fmla="*/ 703483 w 1420463"/>
                  <a:gd name="connsiteY3" fmla="*/ 2041182 h 2041182"/>
                  <a:gd name="connsiteX4" fmla="*/ 1310645 w 1420463"/>
                  <a:gd name="connsiteY4" fmla="*/ 2026552 h 2041182"/>
                  <a:gd name="connsiteX5" fmla="*/ 1420373 w 1420463"/>
                  <a:gd name="connsiteY5" fmla="*/ 1126782 h 2041182"/>
                  <a:gd name="connsiteX6" fmla="*/ 1237493 w 1420463"/>
                  <a:gd name="connsiteY6" fmla="*/ 739077 h 2041182"/>
                  <a:gd name="connsiteX7" fmla="*/ 1193602 w 1420463"/>
                  <a:gd name="connsiteY7" fmla="*/ 936587 h 2041182"/>
                  <a:gd name="connsiteX8" fmla="*/ 996091 w 1420463"/>
                  <a:gd name="connsiteY8" fmla="*/ 665925 h 2041182"/>
                  <a:gd name="connsiteX9" fmla="*/ 937570 w 1420463"/>
                  <a:gd name="connsiteY9" fmla="*/ 900011 h 2041182"/>
                  <a:gd name="connsiteX10" fmla="*/ 754691 w 1420463"/>
                  <a:gd name="connsiteY10" fmla="*/ 563512 h 2041182"/>
                  <a:gd name="connsiteX11" fmla="*/ 725429 w 1420463"/>
                  <a:gd name="connsiteY11" fmla="*/ 907326 h 2041182"/>
                  <a:gd name="connsiteX12" fmla="*/ 542549 w 1420463"/>
                  <a:gd name="connsiteY12" fmla="*/ 242 h 2041182"/>
                  <a:gd name="connsiteX13" fmla="*/ 472567 w 1420463"/>
                  <a:gd name="connsiteY13" fmla="*/ 1312361 h 2041182"/>
                  <a:gd name="connsiteX14" fmla="*/ 337723 w 1420463"/>
                  <a:gd name="connsiteY14" fmla="*/ 1258456 h 2041182"/>
                  <a:gd name="connsiteX15" fmla="*/ 0 w 1420463"/>
                  <a:gd name="connsiteY15" fmla="*/ 957779 h 2041182"/>
                  <a:gd name="connsiteX0" fmla="*/ 0 w 1420463"/>
                  <a:gd name="connsiteY0" fmla="*/ 957779 h 2041182"/>
                  <a:gd name="connsiteX1" fmla="*/ 140213 w 1420463"/>
                  <a:gd name="connsiteY1" fmla="*/ 1353553 h 2041182"/>
                  <a:gd name="connsiteX2" fmla="*/ 308463 w 1420463"/>
                  <a:gd name="connsiteY2" fmla="*/ 1711998 h 2041182"/>
                  <a:gd name="connsiteX3" fmla="*/ 703483 w 1420463"/>
                  <a:gd name="connsiteY3" fmla="*/ 2041182 h 2041182"/>
                  <a:gd name="connsiteX4" fmla="*/ 1310645 w 1420463"/>
                  <a:gd name="connsiteY4" fmla="*/ 2026552 h 2041182"/>
                  <a:gd name="connsiteX5" fmla="*/ 1420373 w 1420463"/>
                  <a:gd name="connsiteY5" fmla="*/ 1126782 h 2041182"/>
                  <a:gd name="connsiteX6" fmla="*/ 1237493 w 1420463"/>
                  <a:gd name="connsiteY6" fmla="*/ 739077 h 2041182"/>
                  <a:gd name="connsiteX7" fmla="*/ 1193602 w 1420463"/>
                  <a:gd name="connsiteY7" fmla="*/ 936587 h 2041182"/>
                  <a:gd name="connsiteX8" fmla="*/ 996091 w 1420463"/>
                  <a:gd name="connsiteY8" fmla="*/ 665925 h 2041182"/>
                  <a:gd name="connsiteX9" fmla="*/ 937570 w 1420463"/>
                  <a:gd name="connsiteY9" fmla="*/ 900011 h 2041182"/>
                  <a:gd name="connsiteX10" fmla="*/ 754691 w 1420463"/>
                  <a:gd name="connsiteY10" fmla="*/ 563512 h 2041182"/>
                  <a:gd name="connsiteX11" fmla="*/ 725429 w 1420463"/>
                  <a:gd name="connsiteY11" fmla="*/ 907326 h 2041182"/>
                  <a:gd name="connsiteX12" fmla="*/ 542549 w 1420463"/>
                  <a:gd name="connsiteY12" fmla="*/ 242 h 2041182"/>
                  <a:gd name="connsiteX13" fmla="*/ 472567 w 1420463"/>
                  <a:gd name="connsiteY13" fmla="*/ 1312361 h 2041182"/>
                  <a:gd name="connsiteX14" fmla="*/ 337723 w 1420463"/>
                  <a:gd name="connsiteY14" fmla="*/ 1258456 h 2041182"/>
                  <a:gd name="connsiteX15" fmla="*/ 0 w 1420463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55410 w 1421182"/>
                  <a:gd name="connsiteY10" fmla="*/ 563512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36384 w 1421182"/>
                  <a:gd name="connsiteY10" fmla="*/ 563512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52597 w 1421182"/>
                  <a:gd name="connsiteY6" fmla="*/ 669316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537 h 2040940"/>
                  <a:gd name="connsiteX1" fmla="*/ 140932 w 1421182"/>
                  <a:gd name="connsiteY1" fmla="*/ 1353311 h 2040940"/>
                  <a:gd name="connsiteX2" fmla="*/ 309182 w 1421182"/>
                  <a:gd name="connsiteY2" fmla="*/ 1711756 h 2040940"/>
                  <a:gd name="connsiteX3" fmla="*/ 704202 w 1421182"/>
                  <a:gd name="connsiteY3" fmla="*/ 2040940 h 2040940"/>
                  <a:gd name="connsiteX4" fmla="*/ 1311364 w 1421182"/>
                  <a:gd name="connsiteY4" fmla="*/ 2026310 h 2040940"/>
                  <a:gd name="connsiteX5" fmla="*/ 1421092 w 1421182"/>
                  <a:gd name="connsiteY5" fmla="*/ 1126540 h 2040940"/>
                  <a:gd name="connsiteX6" fmla="*/ 1152597 w 1421182"/>
                  <a:gd name="connsiteY6" fmla="*/ 669074 h 2040940"/>
                  <a:gd name="connsiteX7" fmla="*/ 1168953 w 1421182"/>
                  <a:gd name="connsiteY7" fmla="*/ 968054 h 2040940"/>
                  <a:gd name="connsiteX8" fmla="*/ 927050 w 1421182"/>
                  <a:gd name="connsiteY8" fmla="*/ 614948 h 2040940"/>
                  <a:gd name="connsiteX9" fmla="*/ 957315 w 1421182"/>
                  <a:gd name="connsiteY9" fmla="*/ 944162 h 2040940"/>
                  <a:gd name="connsiteX10" fmla="*/ 711016 w 1421182"/>
                  <a:gd name="connsiteY10" fmla="*/ 569612 h 2040940"/>
                  <a:gd name="connsiteX11" fmla="*/ 729319 w 1421182"/>
                  <a:gd name="connsiteY11" fmla="*/ 957819 h 2040940"/>
                  <a:gd name="connsiteX12" fmla="*/ 543268 w 1421182"/>
                  <a:gd name="connsiteY12" fmla="*/ 0 h 2040940"/>
                  <a:gd name="connsiteX13" fmla="*/ 473286 w 1421182"/>
                  <a:gd name="connsiteY13" fmla="*/ 1312119 h 2040940"/>
                  <a:gd name="connsiteX14" fmla="*/ 338442 w 1421182"/>
                  <a:gd name="connsiteY14" fmla="*/ 1258214 h 2040940"/>
                  <a:gd name="connsiteX15" fmla="*/ 719 w 1421182"/>
                  <a:gd name="connsiteY15" fmla="*/ 957537 h 2040940"/>
                  <a:gd name="connsiteX0" fmla="*/ 719 w 1421182"/>
                  <a:gd name="connsiteY0" fmla="*/ 957545 h 2040948"/>
                  <a:gd name="connsiteX1" fmla="*/ 140932 w 1421182"/>
                  <a:gd name="connsiteY1" fmla="*/ 1353319 h 2040948"/>
                  <a:gd name="connsiteX2" fmla="*/ 309182 w 1421182"/>
                  <a:gd name="connsiteY2" fmla="*/ 1711764 h 2040948"/>
                  <a:gd name="connsiteX3" fmla="*/ 704202 w 1421182"/>
                  <a:gd name="connsiteY3" fmla="*/ 2040948 h 2040948"/>
                  <a:gd name="connsiteX4" fmla="*/ 1311364 w 1421182"/>
                  <a:gd name="connsiteY4" fmla="*/ 2026318 h 2040948"/>
                  <a:gd name="connsiteX5" fmla="*/ 1421092 w 1421182"/>
                  <a:gd name="connsiteY5" fmla="*/ 1126548 h 2040948"/>
                  <a:gd name="connsiteX6" fmla="*/ 1152597 w 1421182"/>
                  <a:gd name="connsiteY6" fmla="*/ 669082 h 2040948"/>
                  <a:gd name="connsiteX7" fmla="*/ 1168953 w 1421182"/>
                  <a:gd name="connsiteY7" fmla="*/ 968062 h 2040948"/>
                  <a:gd name="connsiteX8" fmla="*/ 927050 w 1421182"/>
                  <a:gd name="connsiteY8" fmla="*/ 614956 h 2040948"/>
                  <a:gd name="connsiteX9" fmla="*/ 957315 w 1421182"/>
                  <a:gd name="connsiteY9" fmla="*/ 944170 h 2040948"/>
                  <a:gd name="connsiteX10" fmla="*/ 711016 w 1421182"/>
                  <a:gd name="connsiteY10" fmla="*/ 569620 h 2040948"/>
                  <a:gd name="connsiteX11" fmla="*/ 729319 w 1421182"/>
                  <a:gd name="connsiteY11" fmla="*/ 957827 h 2040948"/>
                  <a:gd name="connsiteX12" fmla="*/ 543268 w 1421182"/>
                  <a:gd name="connsiteY12" fmla="*/ 8 h 2040948"/>
                  <a:gd name="connsiteX13" fmla="*/ 473286 w 1421182"/>
                  <a:gd name="connsiteY13" fmla="*/ 1312127 h 2040948"/>
                  <a:gd name="connsiteX14" fmla="*/ 338442 w 1421182"/>
                  <a:gd name="connsiteY14" fmla="*/ 1258222 h 2040948"/>
                  <a:gd name="connsiteX15" fmla="*/ 719 w 1421182"/>
                  <a:gd name="connsiteY15" fmla="*/ 957545 h 2040948"/>
                  <a:gd name="connsiteX0" fmla="*/ 719 w 1421182"/>
                  <a:gd name="connsiteY0" fmla="*/ 957545 h 2040948"/>
                  <a:gd name="connsiteX1" fmla="*/ 140932 w 1421182"/>
                  <a:gd name="connsiteY1" fmla="*/ 1353319 h 2040948"/>
                  <a:gd name="connsiteX2" fmla="*/ 309182 w 1421182"/>
                  <a:gd name="connsiteY2" fmla="*/ 1711764 h 2040948"/>
                  <a:gd name="connsiteX3" fmla="*/ 704202 w 1421182"/>
                  <a:gd name="connsiteY3" fmla="*/ 2040948 h 2040948"/>
                  <a:gd name="connsiteX4" fmla="*/ 1311364 w 1421182"/>
                  <a:gd name="connsiteY4" fmla="*/ 2026318 h 2040948"/>
                  <a:gd name="connsiteX5" fmla="*/ 1421092 w 1421182"/>
                  <a:gd name="connsiteY5" fmla="*/ 1126548 h 2040948"/>
                  <a:gd name="connsiteX6" fmla="*/ 1152597 w 1421182"/>
                  <a:gd name="connsiteY6" fmla="*/ 669082 h 2040948"/>
                  <a:gd name="connsiteX7" fmla="*/ 1168953 w 1421182"/>
                  <a:gd name="connsiteY7" fmla="*/ 968062 h 2040948"/>
                  <a:gd name="connsiteX8" fmla="*/ 927050 w 1421182"/>
                  <a:gd name="connsiteY8" fmla="*/ 614956 h 2040948"/>
                  <a:gd name="connsiteX9" fmla="*/ 957315 w 1421182"/>
                  <a:gd name="connsiteY9" fmla="*/ 944170 h 2040948"/>
                  <a:gd name="connsiteX10" fmla="*/ 711016 w 1421182"/>
                  <a:gd name="connsiteY10" fmla="*/ 569620 h 2040948"/>
                  <a:gd name="connsiteX11" fmla="*/ 729319 w 1421182"/>
                  <a:gd name="connsiteY11" fmla="*/ 957827 h 2040948"/>
                  <a:gd name="connsiteX12" fmla="*/ 543268 w 1421182"/>
                  <a:gd name="connsiteY12" fmla="*/ 8 h 2040948"/>
                  <a:gd name="connsiteX13" fmla="*/ 473286 w 1421182"/>
                  <a:gd name="connsiteY13" fmla="*/ 1312127 h 2040948"/>
                  <a:gd name="connsiteX14" fmla="*/ 338442 w 1421182"/>
                  <a:gd name="connsiteY14" fmla="*/ 1258222 h 2040948"/>
                  <a:gd name="connsiteX15" fmla="*/ 719 w 1421182"/>
                  <a:gd name="connsiteY15" fmla="*/ 957545 h 2040948"/>
                  <a:gd name="connsiteX0" fmla="*/ 719 w 1421182"/>
                  <a:gd name="connsiteY0" fmla="*/ 957545 h 2026318"/>
                  <a:gd name="connsiteX1" fmla="*/ 140932 w 1421182"/>
                  <a:gd name="connsiteY1" fmla="*/ 1353319 h 2026318"/>
                  <a:gd name="connsiteX2" fmla="*/ 309182 w 1421182"/>
                  <a:gd name="connsiteY2" fmla="*/ 1711764 h 2026318"/>
                  <a:gd name="connsiteX3" fmla="*/ 693290 w 1421182"/>
                  <a:gd name="connsiteY3" fmla="*/ 2019121 h 2026318"/>
                  <a:gd name="connsiteX4" fmla="*/ 1311364 w 1421182"/>
                  <a:gd name="connsiteY4" fmla="*/ 2026318 h 2026318"/>
                  <a:gd name="connsiteX5" fmla="*/ 1421092 w 1421182"/>
                  <a:gd name="connsiteY5" fmla="*/ 1126548 h 2026318"/>
                  <a:gd name="connsiteX6" fmla="*/ 1152597 w 1421182"/>
                  <a:gd name="connsiteY6" fmla="*/ 669082 h 2026318"/>
                  <a:gd name="connsiteX7" fmla="*/ 1168953 w 1421182"/>
                  <a:gd name="connsiteY7" fmla="*/ 968062 h 2026318"/>
                  <a:gd name="connsiteX8" fmla="*/ 927050 w 1421182"/>
                  <a:gd name="connsiteY8" fmla="*/ 614956 h 2026318"/>
                  <a:gd name="connsiteX9" fmla="*/ 957315 w 1421182"/>
                  <a:gd name="connsiteY9" fmla="*/ 944170 h 2026318"/>
                  <a:gd name="connsiteX10" fmla="*/ 711016 w 1421182"/>
                  <a:gd name="connsiteY10" fmla="*/ 569620 h 2026318"/>
                  <a:gd name="connsiteX11" fmla="*/ 729319 w 1421182"/>
                  <a:gd name="connsiteY11" fmla="*/ 957827 h 2026318"/>
                  <a:gd name="connsiteX12" fmla="*/ 543268 w 1421182"/>
                  <a:gd name="connsiteY12" fmla="*/ 8 h 2026318"/>
                  <a:gd name="connsiteX13" fmla="*/ 473286 w 1421182"/>
                  <a:gd name="connsiteY13" fmla="*/ 1312127 h 2026318"/>
                  <a:gd name="connsiteX14" fmla="*/ 338442 w 1421182"/>
                  <a:gd name="connsiteY14" fmla="*/ 1258222 h 2026318"/>
                  <a:gd name="connsiteX15" fmla="*/ 719 w 1421182"/>
                  <a:gd name="connsiteY15" fmla="*/ 957545 h 2026318"/>
                  <a:gd name="connsiteX0" fmla="*/ 719 w 1421182"/>
                  <a:gd name="connsiteY0" fmla="*/ 957545 h 2295953"/>
                  <a:gd name="connsiteX1" fmla="*/ 140932 w 1421182"/>
                  <a:gd name="connsiteY1" fmla="*/ 1353319 h 2295953"/>
                  <a:gd name="connsiteX2" fmla="*/ 309182 w 1421182"/>
                  <a:gd name="connsiteY2" fmla="*/ 1711764 h 2295953"/>
                  <a:gd name="connsiteX3" fmla="*/ 693290 w 1421182"/>
                  <a:gd name="connsiteY3" fmla="*/ 2019121 h 2295953"/>
                  <a:gd name="connsiteX4" fmla="*/ 722524 w 1421182"/>
                  <a:gd name="connsiteY4" fmla="*/ 2295953 h 2295953"/>
                  <a:gd name="connsiteX5" fmla="*/ 1311364 w 1421182"/>
                  <a:gd name="connsiteY5" fmla="*/ 2026318 h 2295953"/>
                  <a:gd name="connsiteX6" fmla="*/ 1421092 w 1421182"/>
                  <a:gd name="connsiteY6" fmla="*/ 1126548 h 2295953"/>
                  <a:gd name="connsiteX7" fmla="*/ 1152597 w 1421182"/>
                  <a:gd name="connsiteY7" fmla="*/ 669082 h 2295953"/>
                  <a:gd name="connsiteX8" fmla="*/ 1168953 w 1421182"/>
                  <a:gd name="connsiteY8" fmla="*/ 968062 h 2295953"/>
                  <a:gd name="connsiteX9" fmla="*/ 927050 w 1421182"/>
                  <a:gd name="connsiteY9" fmla="*/ 614956 h 2295953"/>
                  <a:gd name="connsiteX10" fmla="*/ 957315 w 1421182"/>
                  <a:gd name="connsiteY10" fmla="*/ 944170 h 2295953"/>
                  <a:gd name="connsiteX11" fmla="*/ 711016 w 1421182"/>
                  <a:gd name="connsiteY11" fmla="*/ 569620 h 2295953"/>
                  <a:gd name="connsiteX12" fmla="*/ 729319 w 1421182"/>
                  <a:gd name="connsiteY12" fmla="*/ 957827 h 2295953"/>
                  <a:gd name="connsiteX13" fmla="*/ 543268 w 1421182"/>
                  <a:gd name="connsiteY13" fmla="*/ 8 h 2295953"/>
                  <a:gd name="connsiteX14" fmla="*/ 473286 w 1421182"/>
                  <a:gd name="connsiteY14" fmla="*/ 1312127 h 2295953"/>
                  <a:gd name="connsiteX15" fmla="*/ 338442 w 1421182"/>
                  <a:gd name="connsiteY15" fmla="*/ 1258222 h 2295953"/>
                  <a:gd name="connsiteX16" fmla="*/ 719 w 1421182"/>
                  <a:gd name="connsiteY16" fmla="*/ 957545 h 2295953"/>
                  <a:gd name="connsiteX0" fmla="*/ 719 w 1421182"/>
                  <a:gd name="connsiteY0" fmla="*/ 957545 h 2317397"/>
                  <a:gd name="connsiteX1" fmla="*/ 140932 w 1421182"/>
                  <a:gd name="connsiteY1" fmla="*/ 1353319 h 2317397"/>
                  <a:gd name="connsiteX2" fmla="*/ 309182 w 1421182"/>
                  <a:gd name="connsiteY2" fmla="*/ 1711764 h 2317397"/>
                  <a:gd name="connsiteX3" fmla="*/ 693290 w 1421182"/>
                  <a:gd name="connsiteY3" fmla="*/ 2019121 h 2317397"/>
                  <a:gd name="connsiteX4" fmla="*/ 722524 w 1421182"/>
                  <a:gd name="connsiteY4" fmla="*/ 2295953 h 2317397"/>
                  <a:gd name="connsiteX5" fmla="*/ 1170733 w 1421182"/>
                  <a:gd name="connsiteY5" fmla="*/ 2300858 h 2317397"/>
                  <a:gd name="connsiteX6" fmla="*/ 1311364 w 1421182"/>
                  <a:gd name="connsiteY6" fmla="*/ 2026318 h 2317397"/>
                  <a:gd name="connsiteX7" fmla="*/ 1421092 w 1421182"/>
                  <a:gd name="connsiteY7" fmla="*/ 1126548 h 2317397"/>
                  <a:gd name="connsiteX8" fmla="*/ 1152597 w 1421182"/>
                  <a:gd name="connsiteY8" fmla="*/ 669082 h 2317397"/>
                  <a:gd name="connsiteX9" fmla="*/ 1168953 w 1421182"/>
                  <a:gd name="connsiteY9" fmla="*/ 968062 h 2317397"/>
                  <a:gd name="connsiteX10" fmla="*/ 927050 w 1421182"/>
                  <a:gd name="connsiteY10" fmla="*/ 614956 h 2317397"/>
                  <a:gd name="connsiteX11" fmla="*/ 957315 w 1421182"/>
                  <a:gd name="connsiteY11" fmla="*/ 944170 h 2317397"/>
                  <a:gd name="connsiteX12" fmla="*/ 711016 w 1421182"/>
                  <a:gd name="connsiteY12" fmla="*/ 569620 h 2317397"/>
                  <a:gd name="connsiteX13" fmla="*/ 729319 w 1421182"/>
                  <a:gd name="connsiteY13" fmla="*/ 957827 h 2317397"/>
                  <a:gd name="connsiteX14" fmla="*/ 543268 w 1421182"/>
                  <a:gd name="connsiteY14" fmla="*/ 8 h 2317397"/>
                  <a:gd name="connsiteX15" fmla="*/ 473286 w 1421182"/>
                  <a:gd name="connsiteY15" fmla="*/ 1312127 h 2317397"/>
                  <a:gd name="connsiteX16" fmla="*/ 338442 w 1421182"/>
                  <a:gd name="connsiteY16" fmla="*/ 1258222 h 2317397"/>
                  <a:gd name="connsiteX17" fmla="*/ 719 w 1421182"/>
                  <a:gd name="connsiteY17" fmla="*/ 957545 h 2317397"/>
                  <a:gd name="connsiteX0" fmla="*/ 719 w 1421182"/>
                  <a:gd name="connsiteY0" fmla="*/ 957545 h 2317397"/>
                  <a:gd name="connsiteX1" fmla="*/ 140932 w 1421182"/>
                  <a:gd name="connsiteY1" fmla="*/ 1353319 h 2317397"/>
                  <a:gd name="connsiteX2" fmla="*/ 309182 w 1421182"/>
                  <a:gd name="connsiteY2" fmla="*/ 1711764 h 2317397"/>
                  <a:gd name="connsiteX3" fmla="*/ 626141 w 1421182"/>
                  <a:gd name="connsiteY3" fmla="*/ 1985150 h 2317397"/>
                  <a:gd name="connsiteX4" fmla="*/ 722524 w 1421182"/>
                  <a:gd name="connsiteY4" fmla="*/ 2295953 h 2317397"/>
                  <a:gd name="connsiteX5" fmla="*/ 1170733 w 1421182"/>
                  <a:gd name="connsiteY5" fmla="*/ 2300858 h 2317397"/>
                  <a:gd name="connsiteX6" fmla="*/ 1311364 w 1421182"/>
                  <a:gd name="connsiteY6" fmla="*/ 2026318 h 2317397"/>
                  <a:gd name="connsiteX7" fmla="*/ 1421092 w 1421182"/>
                  <a:gd name="connsiteY7" fmla="*/ 1126548 h 2317397"/>
                  <a:gd name="connsiteX8" fmla="*/ 1152597 w 1421182"/>
                  <a:gd name="connsiteY8" fmla="*/ 669082 h 2317397"/>
                  <a:gd name="connsiteX9" fmla="*/ 1168953 w 1421182"/>
                  <a:gd name="connsiteY9" fmla="*/ 968062 h 2317397"/>
                  <a:gd name="connsiteX10" fmla="*/ 927050 w 1421182"/>
                  <a:gd name="connsiteY10" fmla="*/ 614956 h 2317397"/>
                  <a:gd name="connsiteX11" fmla="*/ 957315 w 1421182"/>
                  <a:gd name="connsiteY11" fmla="*/ 944170 h 2317397"/>
                  <a:gd name="connsiteX12" fmla="*/ 711016 w 1421182"/>
                  <a:gd name="connsiteY12" fmla="*/ 569620 h 2317397"/>
                  <a:gd name="connsiteX13" fmla="*/ 729319 w 1421182"/>
                  <a:gd name="connsiteY13" fmla="*/ 957827 h 2317397"/>
                  <a:gd name="connsiteX14" fmla="*/ 543268 w 1421182"/>
                  <a:gd name="connsiteY14" fmla="*/ 8 h 2317397"/>
                  <a:gd name="connsiteX15" fmla="*/ 473286 w 1421182"/>
                  <a:gd name="connsiteY15" fmla="*/ 1312127 h 2317397"/>
                  <a:gd name="connsiteX16" fmla="*/ 338442 w 1421182"/>
                  <a:gd name="connsiteY16" fmla="*/ 1258222 h 2317397"/>
                  <a:gd name="connsiteX17" fmla="*/ 719 w 1421182"/>
                  <a:gd name="connsiteY17" fmla="*/ 957545 h 2317397"/>
                  <a:gd name="connsiteX0" fmla="*/ 719 w 1421182"/>
                  <a:gd name="connsiteY0" fmla="*/ 957545 h 2314785"/>
                  <a:gd name="connsiteX1" fmla="*/ 140932 w 1421182"/>
                  <a:gd name="connsiteY1" fmla="*/ 1353319 h 2314785"/>
                  <a:gd name="connsiteX2" fmla="*/ 309182 w 1421182"/>
                  <a:gd name="connsiteY2" fmla="*/ 1711764 h 2314785"/>
                  <a:gd name="connsiteX3" fmla="*/ 626141 w 1421182"/>
                  <a:gd name="connsiteY3" fmla="*/ 1985150 h 2314785"/>
                  <a:gd name="connsiteX4" fmla="*/ 658780 w 1421182"/>
                  <a:gd name="connsiteY4" fmla="*/ 2266927 h 2314785"/>
                  <a:gd name="connsiteX5" fmla="*/ 1170733 w 1421182"/>
                  <a:gd name="connsiteY5" fmla="*/ 2300858 h 2314785"/>
                  <a:gd name="connsiteX6" fmla="*/ 1311364 w 1421182"/>
                  <a:gd name="connsiteY6" fmla="*/ 2026318 h 2314785"/>
                  <a:gd name="connsiteX7" fmla="*/ 1421092 w 1421182"/>
                  <a:gd name="connsiteY7" fmla="*/ 1126548 h 2314785"/>
                  <a:gd name="connsiteX8" fmla="*/ 1152597 w 1421182"/>
                  <a:gd name="connsiteY8" fmla="*/ 669082 h 2314785"/>
                  <a:gd name="connsiteX9" fmla="*/ 1168953 w 1421182"/>
                  <a:gd name="connsiteY9" fmla="*/ 968062 h 2314785"/>
                  <a:gd name="connsiteX10" fmla="*/ 927050 w 1421182"/>
                  <a:gd name="connsiteY10" fmla="*/ 614956 h 2314785"/>
                  <a:gd name="connsiteX11" fmla="*/ 957315 w 1421182"/>
                  <a:gd name="connsiteY11" fmla="*/ 944170 h 2314785"/>
                  <a:gd name="connsiteX12" fmla="*/ 711016 w 1421182"/>
                  <a:gd name="connsiteY12" fmla="*/ 569620 h 2314785"/>
                  <a:gd name="connsiteX13" fmla="*/ 729319 w 1421182"/>
                  <a:gd name="connsiteY13" fmla="*/ 957827 h 2314785"/>
                  <a:gd name="connsiteX14" fmla="*/ 543268 w 1421182"/>
                  <a:gd name="connsiteY14" fmla="*/ 8 h 2314785"/>
                  <a:gd name="connsiteX15" fmla="*/ 473286 w 1421182"/>
                  <a:gd name="connsiteY15" fmla="*/ 1312127 h 2314785"/>
                  <a:gd name="connsiteX16" fmla="*/ 338442 w 1421182"/>
                  <a:gd name="connsiteY16" fmla="*/ 1258222 h 2314785"/>
                  <a:gd name="connsiteX17" fmla="*/ 719 w 1421182"/>
                  <a:gd name="connsiteY17" fmla="*/ 957545 h 2314785"/>
                  <a:gd name="connsiteX0" fmla="*/ 719 w 1421182"/>
                  <a:gd name="connsiteY0" fmla="*/ 957545 h 2323891"/>
                  <a:gd name="connsiteX1" fmla="*/ 140932 w 1421182"/>
                  <a:gd name="connsiteY1" fmla="*/ 1353319 h 2323891"/>
                  <a:gd name="connsiteX2" fmla="*/ 309182 w 1421182"/>
                  <a:gd name="connsiteY2" fmla="*/ 1711764 h 2323891"/>
                  <a:gd name="connsiteX3" fmla="*/ 626141 w 1421182"/>
                  <a:gd name="connsiteY3" fmla="*/ 1985150 h 2323891"/>
                  <a:gd name="connsiteX4" fmla="*/ 658780 w 1421182"/>
                  <a:gd name="connsiteY4" fmla="*/ 2266927 h 2323891"/>
                  <a:gd name="connsiteX5" fmla="*/ 1170733 w 1421182"/>
                  <a:gd name="connsiteY5" fmla="*/ 2300858 h 2323891"/>
                  <a:gd name="connsiteX6" fmla="*/ 1311364 w 1421182"/>
                  <a:gd name="connsiteY6" fmla="*/ 2026318 h 2323891"/>
                  <a:gd name="connsiteX7" fmla="*/ 1421092 w 1421182"/>
                  <a:gd name="connsiteY7" fmla="*/ 1126548 h 2323891"/>
                  <a:gd name="connsiteX8" fmla="*/ 1152597 w 1421182"/>
                  <a:gd name="connsiteY8" fmla="*/ 669082 h 2323891"/>
                  <a:gd name="connsiteX9" fmla="*/ 1168953 w 1421182"/>
                  <a:gd name="connsiteY9" fmla="*/ 968062 h 2323891"/>
                  <a:gd name="connsiteX10" fmla="*/ 927050 w 1421182"/>
                  <a:gd name="connsiteY10" fmla="*/ 614956 h 2323891"/>
                  <a:gd name="connsiteX11" fmla="*/ 957315 w 1421182"/>
                  <a:gd name="connsiteY11" fmla="*/ 944170 h 2323891"/>
                  <a:gd name="connsiteX12" fmla="*/ 711016 w 1421182"/>
                  <a:gd name="connsiteY12" fmla="*/ 569620 h 2323891"/>
                  <a:gd name="connsiteX13" fmla="*/ 729319 w 1421182"/>
                  <a:gd name="connsiteY13" fmla="*/ 957827 h 2323891"/>
                  <a:gd name="connsiteX14" fmla="*/ 543268 w 1421182"/>
                  <a:gd name="connsiteY14" fmla="*/ 8 h 2323891"/>
                  <a:gd name="connsiteX15" fmla="*/ 473286 w 1421182"/>
                  <a:gd name="connsiteY15" fmla="*/ 1312127 h 2323891"/>
                  <a:gd name="connsiteX16" fmla="*/ 338442 w 1421182"/>
                  <a:gd name="connsiteY16" fmla="*/ 1258222 h 2323891"/>
                  <a:gd name="connsiteX17" fmla="*/ 719 w 1421182"/>
                  <a:gd name="connsiteY17" fmla="*/ 957545 h 2323891"/>
                  <a:gd name="connsiteX0" fmla="*/ 719 w 1421182"/>
                  <a:gd name="connsiteY0" fmla="*/ 957545 h 2358736"/>
                  <a:gd name="connsiteX1" fmla="*/ 140932 w 1421182"/>
                  <a:gd name="connsiteY1" fmla="*/ 1353319 h 2358736"/>
                  <a:gd name="connsiteX2" fmla="*/ 309182 w 1421182"/>
                  <a:gd name="connsiteY2" fmla="*/ 1711764 h 2358736"/>
                  <a:gd name="connsiteX3" fmla="*/ 626141 w 1421182"/>
                  <a:gd name="connsiteY3" fmla="*/ 1985150 h 2358736"/>
                  <a:gd name="connsiteX4" fmla="*/ 658780 w 1421182"/>
                  <a:gd name="connsiteY4" fmla="*/ 2266927 h 2358736"/>
                  <a:gd name="connsiteX5" fmla="*/ 1227989 w 1421182"/>
                  <a:gd name="connsiteY5" fmla="*/ 2341644 h 2358736"/>
                  <a:gd name="connsiteX6" fmla="*/ 1311364 w 1421182"/>
                  <a:gd name="connsiteY6" fmla="*/ 2026318 h 2358736"/>
                  <a:gd name="connsiteX7" fmla="*/ 1421092 w 1421182"/>
                  <a:gd name="connsiteY7" fmla="*/ 1126548 h 2358736"/>
                  <a:gd name="connsiteX8" fmla="*/ 1152597 w 1421182"/>
                  <a:gd name="connsiteY8" fmla="*/ 669082 h 2358736"/>
                  <a:gd name="connsiteX9" fmla="*/ 1168953 w 1421182"/>
                  <a:gd name="connsiteY9" fmla="*/ 968062 h 2358736"/>
                  <a:gd name="connsiteX10" fmla="*/ 927050 w 1421182"/>
                  <a:gd name="connsiteY10" fmla="*/ 614956 h 2358736"/>
                  <a:gd name="connsiteX11" fmla="*/ 957315 w 1421182"/>
                  <a:gd name="connsiteY11" fmla="*/ 944170 h 2358736"/>
                  <a:gd name="connsiteX12" fmla="*/ 711016 w 1421182"/>
                  <a:gd name="connsiteY12" fmla="*/ 569620 h 2358736"/>
                  <a:gd name="connsiteX13" fmla="*/ 729319 w 1421182"/>
                  <a:gd name="connsiteY13" fmla="*/ 957827 h 2358736"/>
                  <a:gd name="connsiteX14" fmla="*/ 543268 w 1421182"/>
                  <a:gd name="connsiteY14" fmla="*/ 8 h 2358736"/>
                  <a:gd name="connsiteX15" fmla="*/ 473286 w 1421182"/>
                  <a:gd name="connsiteY15" fmla="*/ 1312127 h 2358736"/>
                  <a:gd name="connsiteX16" fmla="*/ 338442 w 1421182"/>
                  <a:gd name="connsiteY16" fmla="*/ 1258222 h 2358736"/>
                  <a:gd name="connsiteX17" fmla="*/ 719 w 1421182"/>
                  <a:gd name="connsiteY17" fmla="*/ 957545 h 2358736"/>
                  <a:gd name="connsiteX0" fmla="*/ 719 w 1421182"/>
                  <a:gd name="connsiteY0" fmla="*/ 957545 h 2341644"/>
                  <a:gd name="connsiteX1" fmla="*/ 140932 w 1421182"/>
                  <a:gd name="connsiteY1" fmla="*/ 1353319 h 2341644"/>
                  <a:gd name="connsiteX2" fmla="*/ 309182 w 1421182"/>
                  <a:gd name="connsiteY2" fmla="*/ 1711764 h 2341644"/>
                  <a:gd name="connsiteX3" fmla="*/ 626141 w 1421182"/>
                  <a:gd name="connsiteY3" fmla="*/ 1985150 h 2341644"/>
                  <a:gd name="connsiteX4" fmla="*/ 658780 w 1421182"/>
                  <a:gd name="connsiteY4" fmla="*/ 2266927 h 2341644"/>
                  <a:gd name="connsiteX5" fmla="*/ 1227989 w 1421182"/>
                  <a:gd name="connsiteY5" fmla="*/ 2341644 h 2341644"/>
                  <a:gd name="connsiteX6" fmla="*/ 1311364 w 1421182"/>
                  <a:gd name="connsiteY6" fmla="*/ 2026318 h 2341644"/>
                  <a:gd name="connsiteX7" fmla="*/ 1421092 w 1421182"/>
                  <a:gd name="connsiteY7" fmla="*/ 1126548 h 2341644"/>
                  <a:gd name="connsiteX8" fmla="*/ 1152597 w 1421182"/>
                  <a:gd name="connsiteY8" fmla="*/ 669082 h 2341644"/>
                  <a:gd name="connsiteX9" fmla="*/ 1168953 w 1421182"/>
                  <a:gd name="connsiteY9" fmla="*/ 968062 h 2341644"/>
                  <a:gd name="connsiteX10" fmla="*/ 927050 w 1421182"/>
                  <a:gd name="connsiteY10" fmla="*/ 614956 h 2341644"/>
                  <a:gd name="connsiteX11" fmla="*/ 957315 w 1421182"/>
                  <a:gd name="connsiteY11" fmla="*/ 944170 h 2341644"/>
                  <a:gd name="connsiteX12" fmla="*/ 711016 w 1421182"/>
                  <a:gd name="connsiteY12" fmla="*/ 569620 h 2341644"/>
                  <a:gd name="connsiteX13" fmla="*/ 729319 w 1421182"/>
                  <a:gd name="connsiteY13" fmla="*/ 957827 h 2341644"/>
                  <a:gd name="connsiteX14" fmla="*/ 543268 w 1421182"/>
                  <a:gd name="connsiteY14" fmla="*/ 8 h 2341644"/>
                  <a:gd name="connsiteX15" fmla="*/ 473286 w 1421182"/>
                  <a:gd name="connsiteY15" fmla="*/ 1312127 h 2341644"/>
                  <a:gd name="connsiteX16" fmla="*/ 338442 w 1421182"/>
                  <a:gd name="connsiteY16" fmla="*/ 1258222 h 2341644"/>
                  <a:gd name="connsiteX17" fmla="*/ 719 w 1421182"/>
                  <a:gd name="connsiteY17" fmla="*/ 957545 h 2341644"/>
                  <a:gd name="connsiteX0" fmla="*/ 719 w 1421092"/>
                  <a:gd name="connsiteY0" fmla="*/ 957545 h 2341644"/>
                  <a:gd name="connsiteX1" fmla="*/ 140932 w 1421092"/>
                  <a:gd name="connsiteY1" fmla="*/ 1353319 h 2341644"/>
                  <a:gd name="connsiteX2" fmla="*/ 309182 w 1421092"/>
                  <a:gd name="connsiteY2" fmla="*/ 1711764 h 2341644"/>
                  <a:gd name="connsiteX3" fmla="*/ 626141 w 1421092"/>
                  <a:gd name="connsiteY3" fmla="*/ 1985150 h 2341644"/>
                  <a:gd name="connsiteX4" fmla="*/ 658780 w 1421092"/>
                  <a:gd name="connsiteY4" fmla="*/ 2266927 h 2341644"/>
                  <a:gd name="connsiteX5" fmla="*/ 1227989 w 1421092"/>
                  <a:gd name="connsiteY5" fmla="*/ 2341644 h 2341644"/>
                  <a:gd name="connsiteX6" fmla="*/ 1262460 w 1421092"/>
                  <a:gd name="connsiteY6" fmla="*/ 1987074 h 2341644"/>
                  <a:gd name="connsiteX7" fmla="*/ 1421092 w 1421092"/>
                  <a:gd name="connsiteY7" fmla="*/ 1126548 h 2341644"/>
                  <a:gd name="connsiteX8" fmla="*/ 1152597 w 1421092"/>
                  <a:gd name="connsiteY8" fmla="*/ 669082 h 2341644"/>
                  <a:gd name="connsiteX9" fmla="*/ 1168953 w 1421092"/>
                  <a:gd name="connsiteY9" fmla="*/ 968062 h 2341644"/>
                  <a:gd name="connsiteX10" fmla="*/ 927050 w 1421092"/>
                  <a:gd name="connsiteY10" fmla="*/ 614956 h 2341644"/>
                  <a:gd name="connsiteX11" fmla="*/ 957315 w 1421092"/>
                  <a:gd name="connsiteY11" fmla="*/ 944170 h 2341644"/>
                  <a:gd name="connsiteX12" fmla="*/ 711016 w 1421092"/>
                  <a:gd name="connsiteY12" fmla="*/ 569620 h 2341644"/>
                  <a:gd name="connsiteX13" fmla="*/ 729319 w 1421092"/>
                  <a:gd name="connsiteY13" fmla="*/ 957827 h 2341644"/>
                  <a:gd name="connsiteX14" fmla="*/ 543268 w 1421092"/>
                  <a:gd name="connsiteY14" fmla="*/ 8 h 2341644"/>
                  <a:gd name="connsiteX15" fmla="*/ 473286 w 1421092"/>
                  <a:gd name="connsiteY15" fmla="*/ 1312127 h 2341644"/>
                  <a:gd name="connsiteX16" fmla="*/ 338442 w 1421092"/>
                  <a:gd name="connsiteY16" fmla="*/ 1258222 h 2341644"/>
                  <a:gd name="connsiteX17" fmla="*/ 719 w 1421092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58780 w 1421109"/>
                  <a:gd name="connsiteY4" fmla="*/ 2266927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58780 w 1421109"/>
                  <a:gd name="connsiteY4" fmla="*/ 2266927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22941 w 1421109"/>
                  <a:gd name="connsiteY4" fmla="*/ 2320778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622941 w 1421109"/>
                  <a:gd name="connsiteY4" fmla="*/ 2320778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557331 w 1421109"/>
                  <a:gd name="connsiteY4" fmla="*/ 2278453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601148 w 1421109"/>
                  <a:gd name="connsiteY4" fmla="*/ 2297232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10754"/>
                  <a:gd name="connsiteX1" fmla="*/ 140932 w 1421109"/>
                  <a:gd name="connsiteY1" fmla="*/ 1353319 h 2310754"/>
                  <a:gd name="connsiteX2" fmla="*/ 309182 w 1421109"/>
                  <a:gd name="connsiteY2" fmla="*/ 1711764 h 2310754"/>
                  <a:gd name="connsiteX3" fmla="*/ 548773 w 1421109"/>
                  <a:gd name="connsiteY3" fmla="*/ 1936338 h 2310754"/>
                  <a:gd name="connsiteX4" fmla="*/ 601148 w 1421109"/>
                  <a:gd name="connsiteY4" fmla="*/ 2297232 h 2310754"/>
                  <a:gd name="connsiteX5" fmla="*/ 1253027 w 1421109"/>
                  <a:gd name="connsiteY5" fmla="*/ 2310347 h 2310754"/>
                  <a:gd name="connsiteX6" fmla="*/ 1262460 w 1421109"/>
                  <a:gd name="connsiteY6" fmla="*/ 1987074 h 2310754"/>
                  <a:gd name="connsiteX7" fmla="*/ 1421092 w 1421109"/>
                  <a:gd name="connsiteY7" fmla="*/ 1126548 h 2310754"/>
                  <a:gd name="connsiteX8" fmla="*/ 1152597 w 1421109"/>
                  <a:gd name="connsiteY8" fmla="*/ 669082 h 2310754"/>
                  <a:gd name="connsiteX9" fmla="*/ 1168953 w 1421109"/>
                  <a:gd name="connsiteY9" fmla="*/ 968062 h 2310754"/>
                  <a:gd name="connsiteX10" fmla="*/ 927050 w 1421109"/>
                  <a:gd name="connsiteY10" fmla="*/ 614956 h 2310754"/>
                  <a:gd name="connsiteX11" fmla="*/ 957315 w 1421109"/>
                  <a:gd name="connsiteY11" fmla="*/ 944170 h 2310754"/>
                  <a:gd name="connsiteX12" fmla="*/ 711016 w 1421109"/>
                  <a:gd name="connsiteY12" fmla="*/ 569620 h 2310754"/>
                  <a:gd name="connsiteX13" fmla="*/ 729319 w 1421109"/>
                  <a:gd name="connsiteY13" fmla="*/ 957827 h 2310754"/>
                  <a:gd name="connsiteX14" fmla="*/ 543268 w 1421109"/>
                  <a:gd name="connsiteY14" fmla="*/ 8 h 2310754"/>
                  <a:gd name="connsiteX15" fmla="*/ 473286 w 1421109"/>
                  <a:gd name="connsiteY15" fmla="*/ 1312127 h 2310754"/>
                  <a:gd name="connsiteX16" fmla="*/ 338442 w 1421109"/>
                  <a:gd name="connsiteY16" fmla="*/ 1258222 h 2310754"/>
                  <a:gd name="connsiteX17" fmla="*/ 719 w 1421109"/>
                  <a:gd name="connsiteY17" fmla="*/ 957545 h 2310754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601148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582370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582370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347"/>
                  <a:gd name="connsiteX1" fmla="*/ 140932 w 1421109"/>
                  <a:gd name="connsiteY1" fmla="*/ 1353319 h 2310347"/>
                  <a:gd name="connsiteX2" fmla="*/ 309182 w 1421109"/>
                  <a:gd name="connsiteY2" fmla="*/ 1711764 h 2310347"/>
                  <a:gd name="connsiteX3" fmla="*/ 548773 w 1421109"/>
                  <a:gd name="connsiteY3" fmla="*/ 1936338 h 2310347"/>
                  <a:gd name="connsiteX4" fmla="*/ 582370 w 1421109"/>
                  <a:gd name="connsiteY4" fmla="*/ 2297232 h 2310347"/>
                  <a:gd name="connsiteX5" fmla="*/ 1253027 w 1421109"/>
                  <a:gd name="connsiteY5" fmla="*/ 2310347 h 2310347"/>
                  <a:gd name="connsiteX6" fmla="*/ 1262460 w 1421109"/>
                  <a:gd name="connsiteY6" fmla="*/ 1987074 h 2310347"/>
                  <a:gd name="connsiteX7" fmla="*/ 1421092 w 1421109"/>
                  <a:gd name="connsiteY7" fmla="*/ 1126548 h 2310347"/>
                  <a:gd name="connsiteX8" fmla="*/ 1152597 w 1421109"/>
                  <a:gd name="connsiteY8" fmla="*/ 669082 h 2310347"/>
                  <a:gd name="connsiteX9" fmla="*/ 1168953 w 1421109"/>
                  <a:gd name="connsiteY9" fmla="*/ 968062 h 2310347"/>
                  <a:gd name="connsiteX10" fmla="*/ 927050 w 1421109"/>
                  <a:gd name="connsiteY10" fmla="*/ 614956 h 2310347"/>
                  <a:gd name="connsiteX11" fmla="*/ 957315 w 1421109"/>
                  <a:gd name="connsiteY11" fmla="*/ 944170 h 2310347"/>
                  <a:gd name="connsiteX12" fmla="*/ 711016 w 1421109"/>
                  <a:gd name="connsiteY12" fmla="*/ 569620 h 2310347"/>
                  <a:gd name="connsiteX13" fmla="*/ 729319 w 1421109"/>
                  <a:gd name="connsiteY13" fmla="*/ 957827 h 2310347"/>
                  <a:gd name="connsiteX14" fmla="*/ 543268 w 1421109"/>
                  <a:gd name="connsiteY14" fmla="*/ 8 h 2310347"/>
                  <a:gd name="connsiteX15" fmla="*/ 473286 w 1421109"/>
                  <a:gd name="connsiteY15" fmla="*/ 1312127 h 2310347"/>
                  <a:gd name="connsiteX16" fmla="*/ 338442 w 1421109"/>
                  <a:gd name="connsiteY16" fmla="*/ 1258222 h 2310347"/>
                  <a:gd name="connsiteX17" fmla="*/ 719 w 1421109"/>
                  <a:gd name="connsiteY17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52597 w 1423213"/>
                  <a:gd name="connsiteY9" fmla="*/ 669082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52597 w 1423213"/>
                  <a:gd name="connsiteY9" fmla="*/ 669082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86368 w 1423213"/>
                  <a:gd name="connsiteY9" fmla="*/ 644961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86368 w 1423213"/>
                  <a:gd name="connsiteY9" fmla="*/ 644961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6650"/>
                  <a:gd name="connsiteY0" fmla="*/ 957545 h 2310347"/>
                  <a:gd name="connsiteX1" fmla="*/ 140932 w 1426650"/>
                  <a:gd name="connsiteY1" fmla="*/ 1353319 h 2310347"/>
                  <a:gd name="connsiteX2" fmla="*/ 309182 w 1426650"/>
                  <a:gd name="connsiteY2" fmla="*/ 1711764 h 2310347"/>
                  <a:gd name="connsiteX3" fmla="*/ 548773 w 1426650"/>
                  <a:gd name="connsiteY3" fmla="*/ 1936338 h 2310347"/>
                  <a:gd name="connsiteX4" fmla="*/ 582370 w 1426650"/>
                  <a:gd name="connsiteY4" fmla="*/ 2297232 h 2310347"/>
                  <a:gd name="connsiteX5" fmla="*/ 1253027 w 1426650"/>
                  <a:gd name="connsiteY5" fmla="*/ 2310347 h 2310347"/>
                  <a:gd name="connsiteX6" fmla="*/ 1262460 w 1426650"/>
                  <a:gd name="connsiteY6" fmla="*/ 1987074 h 2310347"/>
                  <a:gd name="connsiteX7" fmla="*/ 1421092 w 1426650"/>
                  <a:gd name="connsiteY7" fmla="*/ 1126548 h 2310347"/>
                  <a:gd name="connsiteX8" fmla="*/ 1393246 w 1426650"/>
                  <a:gd name="connsiteY8" fmla="*/ 734522 h 2310347"/>
                  <a:gd name="connsiteX9" fmla="*/ 1186368 w 1426650"/>
                  <a:gd name="connsiteY9" fmla="*/ 644961 h 2310347"/>
                  <a:gd name="connsiteX10" fmla="*/ 1168953 w 1426650"/>
                  <a:gd name="connsiteY10" fmla="*/ 968062 h 2310347"/>
                  <a:gd name="connsiteX11" fmla="*/ 1156855 w 1426650"/>
                  <a:gd name="connsiteY11" fmla="*/ 657333 h 2310347"/>
                  <a:gd name="connsiteX12" fmla="*/ 927050 w 1426650"/>
                  <a:gd name="connsiteY12" fmla="*/ 614956 h 2310347"/>
                  <a:gd name="connsiteX13" fmla="*/ 957315 w 1426650"/>
                  <a:gd name="connsiteY13" fmla="*/ 944170 h 2310347"/>
                  <a:gd name="connsiteX14" fmla="*/ 711016 w 1426650"/>
                  <a:gd name="connsiteY14" fmla="*/ 569620 h 2310347"/>
                  <a:gd name="connsiteX15" fmla="*/ 729319 w 1426650"/>
                  <a:gd name="connsiteY15" fmla="*/ 957827 h 2310347"/>
                  <a:gd name="connsiteX16" fmla="*/ 543268 w 1426650"/>
                  <a:gd name="connsiteY16" fmla="*/ 8 h 2310347"/>
                  <a:gd name="connsiteX17" fmla="*/ 473286 w 1426650"/>
                  <a:gd name="connsiteY17" fmla="*/ 1312127 h 2310347"/>
                  <a:gd name="connsiteX18" fmla="*/ 338442 w 1426650"/>
                  <a:gd name="connsiteY18" fmla="*/ 1258222 h 2310347"/>
                  <a:gd name="connsiteX19" fmla="*/ 719 w 1426650"/>
                  <a:gd name="connsiteY19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711016 w 1422362"/>
                  <a:gd name="connsiteY14" fmla="*/ 569620 h 2310347"/>
                  <a:gd name="connsiteX15" fmla="*/ 729319 w 1422362"/>
                  <a:gd name="connsiteY15" fmla="*/ 957827 h 2310347"/>
                  <a:gd name="connsiteX16" fmla="*/ 543268 w 1422362"/>
                  <a:gd name="connsiteY16" fmla="*/ 8 h 2310347"/>
                  <a:gd name="connsiteX17" fmla="*/ 473286 w 1422362"/>
                  <a:gd name="connsiteY17" fmla="*/ 1312127 h 2310347"/>
                  <a:gd name="connsiteX18" fmla="*/ 338442 w 1422362"/>
                  <a:gd name="connsiteY18" fmla="*/ 1258222 h 2310347"/>
                  <a:gd name="connsiteX19" fmla="*/ 719 w 1422362"/>
                  <a:gd name="connsiteY19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1028697 h 2381499"/>
                  <a:gd name="connsiteX1" fmla="*/ 140932 w 1422362"/>
                  <a:gd name="connsiteY1" fmla="*/ 1424471 h 2381499"/>
                  <a:gd name="connsiteX2" fmla="*/ 309182 w 1422362"/>
                  <a:gd name="connsiteY2" fmla="*/ 1782916 h 2381499"/>
                  <a:gd name="connsiteX3" fmla="*/ 548773 w 1422362"/>
                  <a:gd name="connsiteY3" fmla="*/ 2007490 h 2381499"/>
                  <a:gd name="connsiteX4" fmla="*/ 582370 w 1422362"/>
                  <a:gd name="connsiteY4" fmla="*/ 2368384 h 2381499"/>
                  <a:gd name="connsiteX5" fmla="*/ 1253027 w 1422362"/>
                  <a:gd name="connsiteY5" fmla="*/ 2381499 h 2381499"/>
                  <a:gd name="connsiteX6" fmla="*/ 1262460 w 1422362"/>
                  <a:gd name="connsiteY6" fmla="*/ 2058226 h 2381499"/>
                  <a:gd name="connsiteX7" fmla="*/ 1421092 w 1422362"/>
                  <a:gd name="connsiteY7" fmla="*/ 1197700 h 2381499"/>
                  <a:gd name="connsiteX8" fmla="*/ 1369124 w 1422362"/>
                  <a:gd name="connsiteY8" fmla="*/ 771904 h 2381499"/>
                  <a:gd name="connsiteX9" fmla="*/ 1176719 w 1422362"/>
                  <a:gd name="connsiteY9" fmla="*/ 740235 h 2381499"/>
                  <a:gd name="connsiteX10" fmla="*/ 1168953 w 1422362"/>
                  <a:gd name="connsiteY10" fmla="*/ 1039214 h 2381499"/>
                  <a:gd name="connsiteX11" fmla="*/ 1156855 w 1422362"/>
                  <a:gd name="connsiteY11" fmla="*/ 728485 h 2381499"/>
                  <a:gd name="connsiteX12" fmla="*/ 927050 w 1422362"/>
                  <a:gd name="connsiteY12" fmla="*/ 686108 h 2381499"/>
                  <a:gd name="connsiteX13" fmla="*/ 957315 w 1422362"/>
                  <a:gd name="connsiteY13" fmla="*/ 1015322 h 2381499"/>
                  <a:gd name="connsiteX14" fmla="*/ 905990 w 1422362"/>
                  <a:gd name="connsiteY14" fmla="*/ 685066 h 2381499"/>
                  <a:gd name="connsiteX15" fmla="*/ 711016 w 1422362"/>
                  <a:gd name="connsiteY15" fmla="*/ 640772 h 2381499"/>
                  <a:gd name="connsiteX16" fmla="*/ 729319 w 1422362"/>
                  <a:gd name="connsiteY16" fmla="*/ 1028979 h 2381499"/>
                  <a:gd name="connsiteX17" fmla="*/ 543268 w 1422362"/>
                  <a:gd name="connsiteY17" fmla="*/ 71160 h 2381499"/>
                  <a:gd name="connsiteX18" fmla="*/ 471802 w 1422362"/>
                  <a:gd name="connsiteY18" fmla="*/ 217109 h 2381499"/>
                  <a:gd name="connsiteX19" fmla="*/ 473286 w 1422362"/>
                  <a:gd name="connsiteY19" fmla="*/ 1383279 h 2381499"/>
                  <a:gd name="connsiteX20" fmla="*/ 338442 w 1422362"/>
                  <a:gd name="connsiteY20" fmla="*/ 1329374 h 2381499"/>
                  <a:gd name="connsiteX21" fmla="*/ 719 w 1422362"/>
                  <a:gd name="connsiteY21" fmla="*/ 1028697 h 2381499"/>
                  <a:gd name="connsiteX0" fmla="*/ 719 w 1422362"/>
                  <a:gd name="connsiteY0" fmla="*/ 1028697 h 2381499"/>
                  <a:gd name="connsiteX1" fmla="*/ 140932 w 1422362"/>
                  <a:gd name="connsiteY1" fmla="*/ 1424471 h 2381499"/>
                  <a:gd name="connsiteX2" fmla="*/ 309182 w 1422362"/>
                  <a:gd name="connsiteY2" fmla="*/ 1782916 h 2381499"/>
                  <a:gd name="connsiteX3" fmla="*/ 548773 w 1422362"/>
                  <a:gd name="connsiteY3" fmla="*/ 2007490 h 2381499"/>
                  <a:gd name="connsiteX4" fmla="*/ 582370 w 1422362"/>
                  <a:gd name="connsiteY4" fmla="*/ 2368384 h 2381499"/>
                  <a:gd name="connsiteX5" fmla="*/ 1253027 w 1422362"/>
                  <a:gd name="connsiteY5" fmla="*/ 2381499 h 2381499"/>
                  <a:gd name="connsiteX6" fmla="*/ 1262460 w 1422362"/>
                  <a:gd name="connsiteY6" fmla="*/ 2058226 h 2381499"/>
                  <a:gd name="connsiteX7" fmla="*/ 1421092 w 1422362"/>
                  <a:gd name="connsiteY7" fmla="*/ 1197700 h 2381499"/>
                  <a:gd name="connsiteX8" fmla="*/ 1369124 w 1422362"/>
                  <a:gd name="connsiteY8" fmla="*/ 771904 h 2381499"/>
                  <a:gd name="connsiteX9" fmla="*/ 1176719 w 1422362"/>
                  <a:gd name="connsiteY9" fmla="*/ 740235 h 2381499"/>
                  <a:gd name="connsiteX10" fmla="*/ 1168953 w 1422362"/>
                  <a:gd name="connsiteY10" fmla="*/ 1039214 h 2381499"/>
                  <a:gd name="connsiteX11" fmla="*/ 1156855 w 1422362"/>
                  <a:gd name="connsiteY11" fmla="*/ 728485 h 2381499"/>
                  <a:gd name="connsiteX12" fmla="*/ 927050 w 1422362"/>
                  <a:gd name="connsiteY12" fmla="*/ 686108 h 2381499"/>
                  <a:gd name="connsiteX13" fmla="*/ 957315 w 1422362"/>
                  <a:gd name="connsiteY13" fmla="*/ 1015322 h 2381499"/>
                  <a:gd name="connsiteX14" fmla="*/ 905990 w 1422362"/>
                  <a:gd name="connsiteY14" fmla="*/ 685066 h 2381499"/>
                  <a:gd name="connsiteX15" fmla="*/ 711016 w 1422362"/>
                  <a:gd name="connsiteY15" fmla="*/ 640772 h 2381499"/>
                  <a:gd name="connsiteX16" fmla="*/ 729319 w 1422362"/>
                  <a:gd name="connsiteY16" fmla="*/ 1028979 h 2381499"/>
                  <a:gd name="connsiteX17" fmla="*/ 543268 w 1422362"/>
                  <a:gd name="connsiteY17" fmla="*/ 71160 h 2381499"/>
                  <a:gd name="connsiteX18" fmla="*/ 471802 w 1422362"/>
                  <a:gd name="connsiteY18" fmla="*/ 217109 h 2381499"/>
                  <a:gd name="connsiteX19" fmla="*/ 473286 w 1422362"/>
                  <a:gd name="connsiteY19" fmla="*/ 1383279 h 2381499"/>
                  <a:gd name="connsiteX20" fmla="*/ 338442 w 1422362"/>
                  <a:gd name="connsiteY20" fmla="*/ 1329374 h 2381499"/>
                  <a:gd name="connsiteX21" fmla="*/ 719 w 1422362"/>
                  <a:gd name="connsiteY21" fmla="*/ 1028697 h 2381499"/>
                  <a:gd name="connsiteX0" fmla="*/ 719 w 1422362"/>
                  <a:gd name="connsiteY0" fmla="*/ 1025260 h 2378062"/>
                  <a:gd name="connsiteX1" fmla="*/ 140932 w 1422362"/>
                  <a:gd name="connsiteY1" fmla="*/ 1421034 h 2378062"/>
                  <a:gd name="connsiteX2" fmla="*/ 309182 w 1422362"/>
                  <a:gd name="connsiteY2" fmla="*/ 1779479 h 2378062"/>
                  <a:gd name="connsiteX3" fmla="*/ 548773 w 1422362"/>
                  <a:gd name="connsiteY3" fmla="*/ 2004053 h 2378062"/>
                  <a:gd name="connsiteX4" fmla="*/ 582370 w 1422362"/>
                  <a:gd name="connsiteY4" fmla="*/ 2364947 h 2378062"/>
                  <a:gd name="connsiteX5" fmla="*/ 1253027 w 1422362"/>
                  <a:gd name="connsiteY5" fmla="*/ 2378062 h 2378062"/>
                  <a:gd name="connsiteX6" fmla="*/ 1262460 w 1422362"/>
                  <a:gd name="connsiteY6" fmla="*/ 2054789 h 2378062"/>
                  <a:gd name="connsiteX7" fmla="*/ 1421092 w 1422362"/>
                  <a:gd name="connsiteY7" fmla="*/ 1194263 h 2378062"/>
                  <a:gd name="connsiteX8" fmla="*/ 1369124 w 1422362"/>
                  <a:gd name="connsiteY8" fmla="*/ 768467 h 2378062"/>
                  <a:gd name="connsiteX9" fmla="*/ 1176719 w 1422362"/>
                  <a:gd name="connsiteY9" fmla="*/ 736798 h 2378062"/>
                  <a:gd name="connsiteX10" fmla="*/ 1168953 w 1422362"/>
                  <a:gd name="connsiteY10" fmla="*/ 1035777 h 2378062"/>
                  <a:gd name="connsiteX11" fmla="*/ 1156855 w 1422362"/>
                  <a:gd name="connsiteY11" fmla="*/ 725048 h 2378062"/>
                  <a:gd name="connsiteX12" fmla="*/ 927050 w 1422362"/>
                  <a:gd name="connsiteY12" fmla="*/ 682671 h 2378062"/>
                  <a:gd name="connsiteX13" fmla="*/ 957315 w 1422362"/>
                  <a:gd name="connsiteY13" fmla="*/ 1011885 h 2378062"/>
                  <a:gd name="connsiteX14" fmla="*/ 905990 w 1422362"/>
                  <a:gd name="connsiteY14" fmla="*/ 681629 h 2378062"/>
                  <a:gd name="connsiteX15" fmla="*/ 711016 w 1422362"/>
                  <a:gd name="connsiteY15" fmla="*/ 637335 h 2378062"/>
                  <a:gd name="connsiteX16" fmla="*/ 729319 w 1422362"/>
                  <a:gd name="connsiteY16" fmla="*/ 1025542 h 2378062"/>
                  <a:gd name="connsiteX17" fmla="*/ 543268 w 1422362"/>
                  <a:gd name="connsiteY17" fmla="*/ 67723 h 2378062"/>
                  <a:gd name="connsiteX18" fmla="*/ 471802 w 1422362"/>
                  <a:gd name="connsiteY18" fmla="*/ 213672 h 2378062"/>
                  <a:gd name="connsiteX19" fmla="*/ 473286 w 1422362"/>
                  <a:gd name="connsiteY19" fmla="*/ 1379842 h 2378062"/>
                  <a:gd name="connsiteX20" fmla="*/ 338442 w 1422362"/>
                  <a:gd name="connsiteY20" fmla="*/ 1325937 h 2378062"/>
                  <a:gd name="connsiteX21" fmla="*/ 719 w 1422362"/>
                  <a:gd name="connsiteY21" fmla="*/ 1025260 h 2378062"/>
                  <a:gd name="connsiteX0" fmla="*/ 719 w 1422362"/>
                  <a:gd name="connsiteY0" fmla="*/ 1011512 h 2364314"/>
                  <a:gd name="connsiteX1" fmla="*/ 140932 w 1422362"/>
                  <a:gd name="connsiteY1" fmla="*/ 1407286 h 2364314"/>
                  <a:gd name="connsiteX2" fmla="*/ 309182 w 1422362"/>
                  <a:gd name="connsiteY2" fmla="*/ 1765731 h 2364314"/>
                  <a:gd name="connsiteX3" fmla="*/ 548773 w 1422362"/>
                  <a:gd name="connsiteY3" fmla="*/ 1990305 h 2364314"/>
                  <a:gd name="connsiteX4" fmla="*/ 582370 w 1422362"/>
                  <a:gd name="connsiteY4" fmla="*/ 2351199 h 2364314"/>
                  <a:gd name="connsiteX5" fmla="*/ 1253027 w 1422362"/>
                  <a:gd name="connsiteY5" fmla="*/ 2364314 h 2364314"/>
                  <a:gd name="connsiteX6" fmla="*/ 1262460 w 1422362"/>
                  <a:gd name="connsiteY6" fmla="*/ 2041041 h 2364314"/>
                  <a:gd name="connsiteX7" fmla="*/ 1421092 w 1422362"/>
                  <a:gd name="connsiteY7" fmla="*/ 1180515 h 2364314"/>
                  <a:gd name="connsiteX8" fmla="*/ 1369124 w 1422362"/>
                  <a:gd name="connsiteY8" fmla="*/ 754719 h 2364314"/>
                  <a:gd name="connsiteX9" fmla="*/ 1176719 w 1422362"/>
                  <a:gd name="connsiteY9" fmla="*/ 723050 h 2364314"/>
                  <a:gd name="connsiteX10" fmla="*/ 1168953 w 1422362"/>
                  <a:gd name="connsiteY10" fmla="*/ 1022029 h 2364314"/>
                  <a:gd name="connsiteX11" fmla="*/ 1156855 w 1422362"/>
                  <a:gd name="connsiteY11" fmla="*/ 711300 h 2364314"/>
                  <a:gd name="connsiteX12" fmla="*/ 927050 w 1422362"/>
                  <a:gd name="connsiteY12" fmla="*/ 668923 h 2364314"/>
                  <a:gd name="connsiteX13" fmla="*/ 957315 w 1422362"/>
                  <a:gd name="connsiteY13" fmla="*/ 998137 h 2364314"/>
                  <a:gd name="connsiteX14" fmla="*/ 905990 w 1422362"/>
                  <a:gd name="connsiteY14" fmla="*/ 667881 h 2364314"/>
                  <a:gd name="connsiteX15" fmla="*/ 711016 w 1422362"/>
                  <a:gd name="connsiteY15" fmla="*/ 623587 h 2364314"/>
                  <a:gd name="connsiteX16" fmla="*/ 729319 w 1422362"/>
                  <a:gd name="connsiteY16" fmla="*/ 1011794 h 2364314"/>
                  <a:gd name="connsiteX17" fmla="*/ 630106 w 1422362"/>
                  <a:gd name="connsiteY17" fmla="*/ 73272 h 2364314"/>
                  <a:gd name="connsiteX18" fmla="*/ 471802 w 1422362"/>
                  <a:gd name="connsiteY18" fmla="*/ 199924 h 2364314"/>
                  <a:gd name="connsiteX19" fmla="*/ 473286 w 1422362"/>
                  <a:gd name="connsiteY19" fmla="*/ 1366094 h 2364314"/>
                  <a:gd name="connsiteX20" fmla="*/ 338442 w 1422362"/>
                  <a:gd name="connsiteY20" fmla="*/ 1312189 h 2364314"/>
                  <a:gd name="connsiteX21" fmla="*/ 719 w 1422362"/>
                  <a:gd name="connsiteY21" fmla="*/ 1011512 h 2364314"/>
                  <a:gd name="connsiteX0" fmla="*/ 719 w 1422362"/>
                  <a:gd name="connsiteY0" fmla="*/ 938672 h 2291474"/>
                  <a:gd name="connsiteX1" fmla="*/ 140932 w 1422362"/>
                  <a:gd name="connsiteY1" fmla="*/ 1334446 h 2291474"/>
                  <a:gd name="connsiteX2" fmla="*/ 309182 w 1422362"/>
                  <a:gd name="connsiteY2" fmla="*/ 1692891 h 2291474"/>
                  <a:gd name="connsiteX3" fmla="*/ 548773 w 1422362"/>
                  <a:gd name="connsiteY3" fmla="*/ 1917465 h 2291474"/>
                  <a:gd name="connsiteX4" fmla="*/ 582370 w 1422362"/>
                  <a:gd name="connsiteY4" fmla="*/ 2278359 h 2291474"/>
                  <a:gd name="connsiteX5" fmla="*/ 1253027 w 1422362"/>
                  <a:gd name="connsiteY5" fmla="*/ 2291474 h 2291474"/>
                  <a:gd name="connsiteX6" fmla="*/ 1262460 w 1422362"/>
                  <a:gd name="connsiteY6" fmla="*/ 1968201 h 2291474"/>
                  <a:gd name="connsiteX7" fmla="*/ 1421092 w 1422362"/>
                  <a:gd name="connsiteY7" fmla="*/ 1107675 h 2291474"/>
                  <a:gd name="connsiteX8" fmla="*/ 1369124 w 1422362"/>
                  <a:gd name="connsiteY8" fmla="*/ 681879 h 2291474"/>
                  <a:gd name="connsiteX9" fmla="*/ 1176719 w 1422362"/>
                  <a:gd name="connsiteY9" fmla="*/ 650210 h 2291474"/>
                  <a:gd name="connsiteX10" fmla="*/ 1168953 w 1422362"/>
                  <a:gd name="connsiteY10" fmla="*/ 949189 h 2291474"/>
                  <a:gd name="connsiteX11" fmla="*/ 1156855 w 1422362"/>
                  <a:gd name="connsiteY11" fmla="*/ 638460 h 2291474"/>
                  <a:gd name="connsiteX12" fmla="*/ 927050 w 1422362"/>
                  <a:gd name="connsiteY12" fmla="*/ 596083 h 2291474"/>
                  <a:gd name="connsiteX13" fmla="*/ 957315 w 1422362"/>
                  <a:gd name="connsiteY13" fmla="*/ 925297 h 2291474"/>
                  <a:gd name="connsiteX14" fmla="*/ 905990 w 1422362"/>
                  <a:gd name="connsiteY14" fmla="*/ 595041 h 2291474"/>
                  <a:gd name="connsiteX15" fmla="*/ 711016 w 1422362"/>
                  <a:gd name="connsiteY15" fmla="*/ 550747 h 2291474"/>
                  <a:gd name="connsiteX16" fmla="*/ 729319 w 1422362"/>
                  <a:gd name="connsiteY16" fmla="*/ 938954 h 2291474"/>
                  <a:gd name="connsiteX17" fmla="*/ 673525 w 1422362"/>
                  <a:gd name="connsiteY17" fmla="*/ 130688 h 2291474"/>
                  <a:gd name="connsiteX18" fmla="*/ 471802 w 1422362"/>
                  <a:gd name="connsiteY18" fmla="*/ 127084 h 2291474"/>
                  <a:gd name="connsiteX19" fmla="*/ 473286 w 1422362"/>
                  <a:gd name="connsiteY19" fmla="*/ 1293254 h 2291474"/>
                  <a:gd name="connsiteX20" fmla="*/ 338442 w 1422362"/>
                  <a:gd name="connsiteY20" fmla="*/ 1239349 h 2291474"/>
                  <a:gd name="connsiteX21" fmla="*/ 719 w 1422362"/>
                  <a:gd name="connsiteY21" fmla="*/ 938672 h 2291474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14198 h 2267000"/>
                  <a:gd name="connsiteX1" fmla="*/ 140932 w 1422362"/>
                  <a:gd name="connsiteY1" fmla="*/ 1309972 h 2267000"/>
                  <a:gd name="connsiteX2" fmla="*/ 309182 w 1422362"/>
                  <a:gd name="connsiteY2" fmla="*/ 1668417 h 2267000"/>
                  <a:gd name="connsiteX3" fmla="*/ 548773 w 1422362"/>
                  <a:gd name="connsiteY3" fmla="*/ 1892991 h 2267000"/>
                  <a:gd name="connsiteX4" fmla="*/ 582370 w 1422362"/>
                  <a:gd name="connsiteY4" fmla="*/ 2253885 h 2267000"/>
                  <a:gd name="connsiteX5" fmla="*/ 1253027 w 1422362"/>
                  <a:gd name="connsiteY5" fmla="*/ 2267000 h 2267000"/>
                  <a:gd name="connsiteX6" fmla="*/ 1262460 w 1422362"/>
                  <a:gd name="connsiteY6" fmla="*/ 1943727 h 2267000"/>
                  <a:gd name="connsiteX7" fmla="*/ 1421092 w 1422362"/>
                  <a:gd name="connsiteY7" fmla="*/ 1083201 h 2267000"/>
                  <a:gd name="connsiteX8" fmla="*/ 1369124 w 1422362"/>
                  <a:gd name="connsiteY8" fmla="*/ 657405 h 2267000"/>
                  <a:gd name="connsiteX9" fmla="*/ 1176719 w 1422362"/>
                  <a:gd name="connsiteY9" fmla="*/ 625736 h 2267000"/>
                  <a:gd name="connsiteX10" fmla="*/ 1168953 w 1422362"/>
                  <a:gd name="connsiteY10" fmla="*/ 924715 h 2267000"/>
                  <a:gd name="connsiteX11" fmla="*/ 1156855 w 1422362"/>
                  <a:gd name="connsiteY11" fmla="*/ 613986 h 2267000"/>
                  <a:gd name="connsiteX12" fmla="*/ 927050 w 1422362"/>
                  <a:gd name="connsiteY12" fmla="*/ 571609 h 2267000"/>
                  <a:gd name="connsiteX13" fmla="*/ 957315 w 1422362"/>
                  <a:gd name="connsiteY13" fmla="*/ 900823 h 2267000"/>
                  <a:gd name="connsiteX14" fmla="*/ 905990 w 1422362"/>
                  <a:gd name="connsiteY14" fmla="*/ 570567 h 2267000"/>
                  <a:gd name="connsiteX15" fmla="*/ 711016 w 1422362"/>
                  <a:gd name="connsiteY15" fmla="*/ 526273 h 2267000"/>
                  <a:gd name="connsiteX16" fmla="*/ 714846 w 1422362"/>
                  <a:gd name="connsiteY16" fmla="*/ 914480 h 2267000"/>
                  <a:gd name="connsiteX17" fmla="*/ 673525 w 1422362"/>
                  <a:gd name="connsiteY17" fmla="*/ 106214 h 2267000"/>
                  <a:gd name="connsiteX18" fmla="*/ 486275 w 1422362"/>
                  <a:gd name="connsiteY18" fmla="*/ 174974 h 2267000"/>
                  <a:gd name="connsiteX19" fmla="*/ 473286 w 1422362"/>
                  <a:gd name="connsiteY19" fmla="*/ 1268780 h 2267000"/>
                  <a:gd name="connsiteX20" fmla="*/ 338442 w 1422362"/>
                  <a:gd name="connsiteY20" fmla="*/ 1214875 h 2267000"/>
                  <a:gd name="connsiteX21" fmla="*/ 719 w 1422362"/>
                  <a:gd name="connsiteY21" fmla="*/ 914198 h 2267000"/>
                  <a:gd name="connsiteX0" fmla="*/ 719 w 1422362"/>
                  <a:gd name="connsiteY0" fmla="*/ 897709 h 2250511"/>
                  <a:gd name="connsiteX1" fmla="*/ 140932 w 1422362"/>
                  <a:gd name="connsiteY1" fmla="*/ 1293483 h 2250511"/>
                  <a:gd name="connsiteX2" fmla="*/ 309182 w 1422362"/>
                  <a:gd name="connsiteY2" fmla="*/ 1651928 h 2250511"/>
                  <a:gd name="connsiteX3" fmla="*/ 548773 w 1422362"/>
                  <a:gd name="connsiteY3" fmla="*/ 1876502 h 2250511"/>
                  <a:gd name="connsiteX4" fmla="*/ 582370 w 1422362"/>
                  <a:gd name="connsiteY4" fmla="*/ 2237396 h 2250511"/>
                  <a:gd name="connsiteX5" fmla="*/ 1253027 w 1422362"/>
                  <a:gd name="connsiteY5" fmla="*/ 2250511 h 2250511"/>
                  <a:gd name="connsiteX6" fmla="*/ 1262460 w 1422362"/>
                  <a:gd name="connsiteY6" fmla="*/ 1927238 h 2250511"/>
                  <a:gd name="connsiteX7" fmla="*/ 1421092 w 1422362"/>
                  <a:gd name="connsiteY7" fmla="*/ 1066712 h 2250511"/>
                  <a:gd name="connsiteX8" fmla="*/ 1369124 w 1422362"/>
                  <a:gd name="connsiteY8" fmla="*/ 640916 h 2250511"/>
                  <a:gd name="connsiteX9" fmla="*/ 1176719 w 1422362"/>
                  <a:gd name="connsiteY9" fmla="*/ 609247 h 2250511"/>
                  <a:gd name="connsiteX10" fmla="*/ 1168953 w 1422362"/>
                  <a:gd name="connsiteY10" fmla="*/ 908226 h 2250511"/>
                  <a:gd name="connsiteX11" fmla="*/ 1156855 w 1422362"/>
                  <a:gd name="connsiteY11" fmla="*/ 597497 h 2250511"/>
                  <a:gd name="connsiteX12" fmla="*/ 927050 w 1422362"/>
                  <a:gd name="connsiteY12" fmla="*/ 555120 h 2250511"/>
                  <a:gd name="connsiteX13" fmla="*/ 957315 w 1422362"/>
                  <a:gd name="connsiteY13" fmla="*/ 884334 h 2250511"/>
                  <a:gd name="connsiteX14" fmla="*/ 905990 w 1422362"/>
                  <a:gd name="connsiteY14" fmla="*/ 554078 h 2250511"/>
                  <a:gd name="connsiteX15" fmla="*/ 711016 w 1422362"/>
                  <a:gd name="connsiteY15" fmla="*/ 509784 h 2250511"/>
                  <a:gd name="connsiteX16" fmla="*/ 714846 w 1422362"/>
                  <a:gd name="connsiteY16" fmla="*/ 897991 h 2250511"/>
                  <a:gd name="connsiteX17" fmla="*/ 683174 w 1422362"/>
                  <a:gd name="connsiteY17" fmla="*/ 118671 h 2250511"/>
                  <a:gd name="connsiteX18" fmla="*/ 486275 w 1422362"/>
                  <a:gd name="connsiteY18" fmla="*/ 158485 h 2250511"/>
                  <a:gd name="connsiteX19" fmla="*/ 473286 w 1422362"/>
                  <a:gd name="connsiteY19" fmla="*/ 1252291 h 2250511"/>
                  <a:gd name="connsiteX20" fmla="*/ 338442 w 1422362"/>
                  <a:gd name="connsiteY20" fmla="*/ 1198386 h 2250511"/>
                  <a:gd name="connsiteX21" fmla="*/ 719 w 1422362"/>
                  <a:gd name="connsiteY21" fmla="*/ 897709 h 2250511"/>
                  <a:gd name="connsiteX0" fmla="*/ 719 w 1422362"/>
                  <a:gd name="connsiteY0" fmla="*/ 897709 h 2250511"/>
                  <a:gd name="connsiteX1" fmla="*/ 140932 w 1422362"/>
                  <a:gd name="connsiteY1" fmla="*/ 1293483 h 2250511"/>
                  <a:gd name="connsiteX2" fmla="*/ 309182 w 1422362"/>
                  <a:gd name="connsiteY2" fmla="*/ 1651928 h 2250511"/>
                  <a:gd name="connsiteX3" fmla="*/ 548773 w 1422362"/>
                  <a:gd name="connsiteY3" fmla="*/ 1876502 h 2250511"/>
                  <a:gd name="connsiteX4" fmla="*/ 582370 w 1422362"/>
                  <a:gd name="connsiteY4" fmla="*/ 2237396 h 2250511"/>
                  <a:gd name="connsiteX5" fmla="*/ 1253027 w 1422362"/>
                  <a:gd name="connsiteY5" fmla="*/ 2250511 h 2250511"/>
                  <a:gd name="connsiteX6" fmla="*/ 1262460 w 1422362"/>
                  <a:gd name="connsiteY6" fmla="*/ 1927238 h 2250511"/>
                  <a:gd name="connsiteX7" fmla="*/ 1421092 w 1422362"/>
                  <a:gd name="connsiteY7" fmla="*/ 1066712 h 2250511"/>
                  <a:gd name="connsiteX8" fmla="*/ 1369124 w 1422362"/>
                  <a:gd name="connsiteY8" fmla="*/ 640916 h 2250511"/>
                  <a:gd name="connsiteX9" fmla="*/ 1176719 w 1422362"/>
                  <a:gd name="connsiteY9" fmla="*/ 609247 h 2250511"/>
                  <a:gd name="connsiteX10" fmla="*/ 1168953 w 1422362"/>
                  <a:gd name="connsiteY10" fmla="*/ 908226 h 2250511"/>
                  <a:gd name="connsiteX11" fmla="*/ 1156855 w 1422362"/>
                  <a:gd name="connsiteY11" fmla="*/ 597497 h 2250511"/>
                  <a:gd name="connsiteX12" fmla="*/ 927050 w 1422362"/>
                  <a:gd name="connsiteY12" fmla="*/ 555120 h 2250511"/>
                  <a:gd name="connsiteX13" fmla="*/ 957315 w 1422362"/>
                  <a:gd name="connsiteY13" fmla="*/ 884334 h 2250511"/>
                  <a:gd name="connsiteX14" fmla="*/ 905990 w 1422362"/>
                  <a:gd name="connsiteY14" fmla="*/ 554078 h 2250511"/>
                  <a:gd name="connsiteX15" fmla="*/ 711016 w 1422362"/>
                  <a:gd name="connsiteY15" fmla="*/ 509784 h 2250511"/>
                  <a:gd name="connsiteX16" fmla="*/ 714846 w 1422362"/>
                  <a:gd name="connsiteY16" fmla="*/ 897991 h 2250511"/>
                  <a:gd name="connsiteX17" fmla="*/ 683174 w 1422362"/>
                  <a:gd name="connsiteY17" fmla="*/ 118671 h 2250511"/>
                  <a:gd name="connsiteX18" fmla="*/ 486275 w 1422362"/>
                  <a:gd name="connsiteY18" fmla="*/ 158485 h 2250511"/>
                  <a:gd name="connsiteX19" fmla="*/ 473286 w 1422362"/>
                  <a:gd name="connsiteY19" fmla="*/ 1252291 h 2250511"/>
                  <a:gd name="connsiteX20" fmla="*/ 338442 w 1422362"/>
                  <a:gd name="connsiteY20" fmla="*/ 1198386 h 2250511"/>
                  <a:gd name="connsiteX21" fmla="*/ 719 w 1422362"/>
                  <a:gd name="connsiteY21" fmla="*/ 897709 h 2250511"/>
                  <a:gd name="connsiteX0" fmla="*/ 719 w 1422362"/>
                  <a:gd name="connsiteY0" fmla="*/ 904644 h 2257446"/>
                  <a:gd name="connsiteX1" fmla="*/ 140932 w 1422362"/>
                  <a:gd name="connsiteY1" fmla="*/ 1300418 h 2257446"/>
                  <a:gd name="connsiteX2" fmla="*/ 309182 w 1422362"/>
                  <a:gd name="connsiteY2" fmla="*/ 1658863 h 2257446"/>
                  <a:gd name="connsiteX3" fmla="*/ 548773 w 1422362"/>
                  <a:gd name="connsiteY3" fmla="*/ 1883437 h 2257446"/>
                  <a:gd name="connsiteX4" fmla="*/ 582370 w 1422362"/>
                  <a:gd name="connsiteY4" fmla="*/ 2244331 h 2257446"/>
                  <a:gd name="connsiteX5" fmla="*/ 1253027 w 1422362"/>
                  <a:gd name="connsiteY5" fmla="*/ 2257446 h 2257446"/>
                  <a:gd name="connsiteX6" fmla="*/ 1262460 w 1422362"/>
                  <a:gd name="connsiteY6" fmla="*/ 1934173 h 2257446"/>
                  <a:gd name="connsiteX7" fmla="*/ 1421092 w 1422362"/>
                  <a:gd name="connsiteY7" fmla="*/ 1073647 h 2257446"/>
                  <a:gd name="connsiteX8" fmla="*/ 1369124 w 1422362"/>
                  <a:gd name="connsiteY8" fmla="*/ 647851 h 2257446"/>
                  <a:gd name="connsiteX9" fmla="*/ 1176719 w 1422362"/>
                  <a:gd name="connsiteY9" fmla="*/ 616182 h 2257446"/>
                  <a:gd name="connsiteX10" fmla="*/ 1168953 w 1422362"/>
                  <a:gd name="connsiteY10" fmla="*/ 915161 h 2257446"/>
                  <a:gd name="connsiteX11" fmla="*/ 1156855 w 1422362"/>
                  <a:gd name="connsiteY11" fmla="*/ 604432 h 2257446"/>
                  <a:gd name="connsiteX12" fmla="*/ 927050 w 1422362"/>
                  <a:gd name="connsiteY12" fmla="*/ 562055 h 2257446"/>
                  <a:gd name="connsiteX13" fmla="*/ 957315 w 1422362"/>
                  <a:gd name="connsiteY13" fmla="*/ 891269 h 2257446"/>
                  <a:gd name="connsiteX14" fmla="*/ 905990 w 1422362"/>
                  <a:gd name="connsiteY14" fmla="*/ 561013 h 2257446"/>
                  <a:gd name="connsiteX15" fmla="*/ 711016 w 1422362"/>
                  <a:gd name="connsiteY15" fmla="*/ 516719 h 2257446"/>
                  <a:gd name="connsiteX16" fmla="*/ 714846 w 1422362"/>
                  <a:gd name="connsiteY16" fmla="*/ 904926 h 2257446"/>
                  <a:gd name="connsiteX17" fmla="*/ 683174 w 1422362"/>
                  <a:gd name="connsiteY17" fmla="*/ 125606 h 2257446"/>
                  <a:gd name="connsiteX18" fmla="*/ 486275 w 1422362"/>
                  <a:gd name="connsiteY18" fmla="*/ 165420 h 2257446"/>
                  <a:gd name="connsiteX19" fmla="*/ 473286 w 1422362"/>
                  <a:gd name="connsiteY19" fmla="*/ 1259226 h 2257446"/>
                  <a:gd name="connsiteX20" fmla="*/ 338442 w 1422362"/>
                  <a:gd name="connsiteY20" fmla="*/ 1205321 h 2257446"/>
                  <a:gd name="connsiteX21" fmla="*/ 719 w 1422362"/>
                  <a:gd name="connsiteY21" fmla="*/ 904644 h 2257446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73286 w 1422362"/>
                  <a:gd name="connsiteY19" fmla="*/ 1255537 h 2253757"/>
                  <a:gd name="connsiteX20" fmla="*/ 338442 w 1422362"/>
                  <a:gd name="connsiteY20" fmla="*/ 1201632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38442 w 1422362"/>
                  <a:gd name="connsiteY20" fmla="*/ 1201632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436 w 1494443"/>
                  <a:gd name="connsiteY0" fmla="*/ 886482 h 2253757"/>
                  <a:gd name="connsiteX1" fmla="*/ 213013 w 1494443"/>
                  <a:gd name="connsiteY1" fmla="*/ 1296729 h 2253757"/>
                  <a:gd name="connsiteX2" fmla="*/ 381263 w 1494443"/>
                  <a:gd name="connsiteY2" fmla="*/ 1655174 h 2253757"/>
                  <a:gd name="connsiteX3" fmla="*/ 620854 w 1494443"/>
                  <a:gd name="connsiteY3" fmla="*/ 1879748 h 2253757"/>
                  <a:gd name="connsiteX4" fmla="*/ 654451 w 1494443"/>
                  <a:gd name="connsiteY4" fmla="*/ 2240642 h 2253757"/>
                  <a:gd name="connsiteX5" fmla="*/ 1325108 w 1494443"/>
                  <a:gd name="connsiteY5" fmla="*/ 2253757 h 2253757"/>
                  <a:gd name="connsiteX6" fmla="*/ 1334541 w 1494443"/>
                  <a:gd name="connsiteY6" fmla="*/ 1930484 h 2253757"/>
                  <a:gd name="connsiteX7" fmla="*/ 1493173 w 1494443"/>
                  <a:gd name="connsiteY7" fmla="*/ 1069958 h 2253757"/>
                  <a:gd name="connsiteX8" fmla="*/ 1441205 w 1494443"/>
                  <a:gd name="connsiteY8" fmla="*/ 644162 h 2253757"/>
                  <a:gd name="connsiteX9" fmla="*/ 1248800 w 1494443"/>
                  <a:gd name="connsiteY9" fmla="*/ 612493 h 2253757"/>
                  <a:gd name="connsiteX10" fmla="*/ 1241034 w 1494443"/>
                  <a:gd name="connsiteY10" fmla="*/ 911472 h 2253757"/>
                  <a:gd name="connsiteX11" fmla="*/ 1228936 w 1494443"/>
                  <a:gd name="connsiteY11" fmla="*/ 600743 h 2253757"/>
                  <a:gd name="connsiteX12" fmla="*/ 999131 w 1494443"/>
                  <a:gd name="connsiteY12" fmla="*/ 558366 h 2253757"/>
                  <a:gd name="connsiteX13" fmla="*/ 1029396 w 1494443"/>
                  <a:gd name="connsiteY13" fmla="*/ 887580 h 2253757"/>
                  <a:gd name="connsiteX14" fmla="*/ 978071 w 1494443"/>
                  <a:gd name="connsiteY14" fmla="*/ 557324 h 2253757"/>
                  <a:gd name="connsiteX15" fmla="*/ 783097 w 1494443"/>
                  <a:gd name="connsiteY15" fmla="*/ 513030 h 2253757"/>
                  <a:gd name="connsiteX16" fmla="*/ 786927 w 1494443"/>
                  <a:gd name="connsiteY16" fmla="*/ 901237 h 2253757"/>
                  <a:gd name="connsiteX17" fmla="*/ 755255 w 1494443"/>
                  <a:gd name="connsiteY17" fmla="*/ 121917 h 2253757"/>
                  <a:gd name="connsiteX18" fmla="*/ 558356 w 1494443"/>
                  <a:gd name="connsiteY18" fmla="*/ 161731 h 2253757"/>
                  <a:gd name="connsiteX19" fmla="*/ 535718 w 1494443"/>
                  <a:gd name="connsiteY19" fmla="*/ 1183173 h 2253757"/>
                  <a:gd name="connsiteX20" fmla="*/ 376753 w 1494443"/>
                  <a:gd name="connsiteY20" fmla="*/ 1148565 h 2253757"/>
                  <a:gd name="connsiteX21" fmla="*/ 436 w 1494443"/>
                  <a:gd name="connsiteY21" fmla="*/ 886482 h 2253757"/>
                  <a:gd name="connsiteX0" fmla="*/ 436 w 1494443"/>
                  <a:gd name="connsiteY0" fmla="*/ 886482 h 2253757"/>
                  <a:gd name="connsiteX1" fmla="*/ 213013 w 1494443"/>
                  <a:gd name="connsiteY1" fmla="*/ 1296729 h 2253757"/>
                  <a:gd name="connsiteX2" fmla="*/ 381263 w 1494443"/>
                  <a:gd name="connsiteY2" fmla="*/ 1655174 h 2253757"/>
                  <a:gd name="connsiteX3" fmla="*/ 620854 w 1494443"/>
                  <a:gd name="connsiteY3" fmla="*/ 1879748 h 2253757"/>
                  <a:gd name="connsiteX4" fmla="*/ 654451 w 1494443"/>
                  <a:gd name="connsiteY4" fmla="*/ 2240642 h 2253757"/>
                  <a:gd name="connsiteX5" fmla="*/ 1325108 w 1494443"/>
                  <a:gd name="connsiteY5" fmla="*/ 2253757 h 2253757"/>
                  <a:gd name="connsiteX6" fmla="*/ 1334541 w 1494443"/>
                  <a:gd name="connsiteY6" fmla="*/ 1930484 h 2253757"/>
                  <a:gd name="connsiteX7" fmla="*/ 1493173 w 1494443"/>
                  <a:gd name="connsiteY7" fmla="*/ 1069958 h 2253757"/>
                  <a:gd name="connsiteX8" fmla="*/ 1441205 w 1494443"/>
                  <a:gd name="connsiteY8" fmla="*/ 644162 h 2253757"/>
                  <a:gd name="connsiteX9" fmla="*/ 1248800 w 1494443"/>
                  <a:gd name="connsiteY9" fmla="*/ 612493 h 2253757"/>
                  <a:gd name="connsiteX10" fmla="*/ 1241034 w 1494443"/>
                  <a:gd name="connsiteY10" fmla="*/ 911472 h 2253757"/>
                  <a:gd name="connsiteX11" fmla="*/ 1228936 w 1494443"/>
                  <a:gd name="connsiteY11" fmla="*/ 600743 h 2253757"/>
                  <a:gd name="connsiteX12" fmla="*/ 999131 w 1494443"/>
                  <a:gd name="connsiteY12" fmla="*/ 558366 h 2253757"/>
                  <a:gd name="connsiteX13" fmla="*/ 1029396 w 1494443"/>
                  <a:gd name="connsiteY13" fmla="*/ 887580 h 2253757"/>
                  <a:gd name="connsiteX14" fmla="*/ 978071 w 1494443"/>
                  <a:gd name="connsiteY14" fmla="*/ 557324 h 2253757"/>
                  <a:gd name="connsiteX15" fmla="*/ 783097 w 1494443"/>
                  <a:gd name="connsiteY15" fmla="*/ 513030 h 2253757"/>
                  <a:gd name="connsiteX16" fmla="*/ 786927 w 1494443"/>
                  <a:gd name="connsiteY16" fmla="*/ 901237 h 2253757"/>
                  <a:gd name="connsiteX17" fmla="*/ 755255 w 1494443"/>
                  <a:gd name="connsiteY17" fmla="*/ 121917 h 2253757"/>
                  <a:gd name="connsiteX18" fmla="*/ 558356 w 1494443"/>
                  <a:gd name="connsiteY18" fmla="*/ 161731 h 2253757"/>
                  <a:gd name="connsiteX19" fmla="*/ 535718 w 1494443"/>
                  <a:gd name="connsiteY19" fmla="*/ 1183173 h 2253757"/>
                  <a:gd name="connsiteX20" fmla="*/ 376753 w 1494443"/>
                  <a:gd name="connsiteY20" fmla="*/ 1148565 h 2253757"/>
                  <a:gd name="connsiteX21" fmla="*/ 436 w 1494443"/>
                  <a:gd name="connsiteY21" fmla="*/ 886482 h 2253757"/>
                  <a:gd name="connsiteX0" fmla="*/ 0 w 1494007"/>
                  <a:gd name="connsiteY0" fmla="*/ 886482 h 2253757"/>
                  <a:gd name="connsiteX1" fmla="*/ 212577 w 1494007"/>
                  <a:gd name="connsiteY1" fmla="*/ 1296729 h 2253757"/>
                  <a:gd name="connsiteX2" fmla="*/ 380827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380827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115210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147622"/>
                  <a:gd name="connsiteX1" fmla="*/ 202929 w 1494007"/>
                  <a:gd name="connsiteY1" fmla="*/ 1320850 h 2147622"/>
                  <a:gd name="connsiteX2" fmla="*/ 438719 w 1494007"/>
                  <a:gd name="connsiteY2" fmla="*/ 1655174 h 2147622"/>
                  <a:gd name="connsiteX3" fmla="*/ 620418 w 1494007"/>
                  <a:gd name="connsiteY3" fmla="*/ 1879748 h 2147622"/>
                  <a:gd name="connsiteX4" fmla="*/ 654015 w 1494007"/>
                  <a:gd name="connsiteY4" fmla="*/ 2115210 h 2147622"/>
                  <a:gd name="connsiteX5" fmla="*/ 1339145 w 1494007"/>
                  <a:gd name="connsiteY5" fmla="*/ 2147622 h 2147622"/>
                  <a:gd name="connsiteX6" fmla="*/ 1334105 w 1494007"/>
                  <a:gd name="connsiteY6" fmla="*/ 1930484 h 2147622"/>
                  <a:gd name="connsiteX7" fmla="*/ 1492737 w 1494007"/>
                  <a:gd name="connsiteY7" fmla="*/ 1069958 h 2147622"/>
                  <a:gd name="connsiteX8" fmla="*/ 1440769 w 1494007"/>
                  <a:gd name="connsiteY8" fmla="*/ 644162 h 2147622"/>
                  <a:gd name="connsiteX9" fmla="*/ 1248364 w 1494007"/>
                  <a:gd name="connsiteY9" fmla="*/ 612493 h 2147622"/>
                  <a:gd name="connsiteX10" fmla="*/ 1240598 w 1494007"/>
                  <a:gd name="connsiteY10" fmla="*/ 911472 h 2147622"/>
                  <a:gd name="connsiteX11" fmla="*/ 1228500 w 1494007"/>
                  <a:gd name="connsiteY11" fmla="*/ 600743 h 2147622"/>
                  <a:gd name="connsiteX12" fmla="*/ 998695 w 1494007"/>
                  <a:gd name="connsiteY12" fmla="*/ 558366 h 2147622"/>
                  <a:gd name="connsiteX13" fmla="*/ 1028960 w 1494007"/>
                  <a:gd name="connsiteY13" fmla="*/ 887580 h 2147622"/>
                  <a:gd name="connsiteX14" fmla="*/ 977635 w 1494007"/>
                  <a:gd name="connsiteY14" fmla="*/ 557324 h 2147622"/>
                  <a:gd name="connsiteX15" fmla="*/ 782661 w 1494007"/>
                  <a:gd name="connsiteY15" fmla="*/ 513030 h 2147622"/>
                  <a:gd name="connsiteX16" fmla="*/ 786491 w 1494007"/>
                  <a:gd name="connsiteY16" fmla="*/ 901237 h 2147622"/>
                  <a:gd name="connsiteX17" fmla="*/ 754819 w 1494007"/>
                  <a:gd name="connsiteY17" fmla="*/ 121917 h 2147622"/>
                  <a:gd name="connsiteX18" fmla="*/ 557920 w 1494007"/>
                  <a:gd name="connsiteY18" fmla="*/ 161731 h 2147622"/>
                  <a:gd name="connsiteX19" fmla="*/ 535282 w 1494007"/>
                  <a:gd name="connsiteY19" fmla="*/ 1183173 h 2147622"/>
                  <a:gd name="connsiteX20" fmla="*/ 376317 w 1494007"/>
                  <a:gd name="connsiteY20" fmla="*/ 1148565 h 2147622"/>
                  <a:gd name="connsiteX21" fmla="*/ 0 w 1494007"/>
                  <a:gd name="connsiteY21" fmla="*/ 886482 h 2147622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95614 w 1494007"/>
                  <a:gd name="connsiteY20" fmla="*/ 1153389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95614 w 1494007"/>
                  <a:gd name="connsiteY20" fmla="*/ 1153389 h 2123500"/>
                  <a:gd name="connsiteX21" fmla="*/ 0 w 1494007"/>
                  <a:gd name="connsiteY21" fmla="*/ 886482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33149"/>
                  <a:gd name="connsiteX1" fmla="*/ 227051 w 1518129"/>
                  <a:gd name="connsiteY1" fmla="*/ 1320850 h 2133149"/>
                  <a:gd name="connsiteX2" fmla="*/ 462841 w 1518129"/>
                  <a:gd name="connsiteY2" fmla="*/ 1655174 h 2133149"/>
                  <a:gd name="connsiteX3" fmla="*/ 644540 w 1518129"/>
                  <a:gd name="connsiteY3" fmla="*/ 1879748 h 2133149"/>
                  <a:gd name="connsiteX4" fmla="*/ 678137 w 1518129"/>
                  <a:gd name="connsiteY4" fmla="*/ 2115210 h 2133149"/>
                  <a:gd name="connsiteX5" fmla="*/ 1348794 w 1518129"/>
                  <a:gd name="connsiteY5" fmla="*/ 2133149 h 2133149"/>
                  <a:gd name="connsiteX6" fmla="*/ 1358227 w 1518129"/>
                  <a:gd name="connsiteY6" fmla="*/ 1930484 h 2133149"/>
                  <a:gd name="connsiteX7" fmla="*/ 1516859 w 1518129"/>
                  <a:gd name="connsiteY7" fmla="*/ 1069958 h 2133149"/>
                  <a:gd name="connsiteX8" fmla="*/ 1464891 w 1518129"/>
                  <a:gd name="connsiteY8" fmla="*/ 644162 h 2133149"/>
                  <a:gd name="connsiteX9" fmla="*/ 1272486 w 1518129"/>
                  <a:gd name="connsiteY9" fmla="*/ 612493 h 2133149"/>
                  <a:gd name="connsiteX10" fmla="*/ 1264720 w 1518129"/>
                  <a:gd name="connsiteY10" fmla="*/ 911472 h 2133149"/>
                  <a:gd name="connsiteX11" fmla="*/ 1252622 w 1518129"/>
                  <a:gd name="connsiteY11" fmla="*/ 600743 h 2133149"/>
                  <a:gd name="connsiteX12" fmla="*/ 1022817 w 1518129"/>
                  <a:gd name="connsiteY12" fmla="*/ 558366 h 2133149"/>
                  <a:gd name="connsiteX13" fmla="*/ 1053082 w 1518129"/>
                  <a:gd name="connsiteY13" fmla="*/ 887580 h 2133149"/>
                  <a:gd name="connsiteX14" fmla="*/ 1001757 w 1518129"/>
                  <a:gd name="connsiteY14" fmla="*/ 557324 h 2133149"/>
                  <a:gd name="connsiteX15" fmla="*/ 806783 w 1518129"/>
                  <a:gd name="connsiteY15" fmla="*/ 513030 h 2133149"/>
                  <a:gd name="connsiteX16" fmla="*/ 810613 w 1518129"/>
                  <a:gd name="connsiteY16" fmla="*/ 901237 h 2133149"/>
                  <a:gd name="connsiteX17" fmla="*/ 778941 w 1518129"/>
                  <a:gd name="connsiteY17" fmla="*/ 121917 h 2133149"/>
                  <a:gd name="connsiteX18" fmla="*/ 582042 w 1518129"/>
                  <a:gd name="connsiteY18" fmla="*/ 161731 h 2133149"/>
                  <a:gd name="connsiteX19" fmla="*/ 554580 w 1518129"/>
                  <a:gd name="connsiteY19" fmla="*/ 1197645 h 2133149"/>
                  <a:gd name="connsiteX20" fmla="*/ 419736 w 1518129"/>
                  <a:gd name="connsiteY20" fmla="*/ 1153389 h 2133149"/>
                  <a:gd name="connsiteX21" fmla="*/ 0 w 1518129"/>
                  <a:gd name="connsiteY21" fmla="*/ 891306 h 2133149"/>
                  <a:gd name="connsiteX0" fmla="*/ 0 w 1518129"/>
                  <a:gd name="connsiteY0" fmla="*/ 891306 h 2115210"/>
                  <a:gd name="connsiteX1" fmla="*/ 227051 w 1518129"/>
                  <a:gd name="connsiteY1" fmla="*/ 1320850 h 2115210"/>
                  <a:gd name="connsiteX2" fmla="*/ 462841 w 1518129"/>
                  <a:gd name="connsiteY2" fmla="*/ 1655174 h 2115210"/>
                  <a:gd name="connsiteX3" fmla="*/ 644540 w 1518129"/>
                  <a:gd name="connsiteY3" fmla="*/ 1879748 h 2115210"/>
                  <a:gd name="connsiteX4" fmla="*/ 678137 w 1518129"/>
                  <a:gd name="connsiteY4" fmla="*/ 2115210 h 2115210"/>
                  <a:gd name="connsiteX5" fmla="*/ 1339145 w 1518129"/>
                  <a:gd name="connsiteY5" fmla="*/ 2113852 h 2115210"/>
                  <a:gd name="connsiteX6" fmla="*/ 1358227 w 1518129"/>
                  <a:gd name="connsiteY6" fmla="*/ 1930484 h 2115210"/>
                  <a:gd name="connsiteX7" fmla="*/ 1516859 w 1518129"/>
                  <a:gd name="connsiteY7" fmla="*/ 1069958 h 2115210"/>
                  <a:gd name="connsiteX8" fmla="*/ 1464891 w 1518129"/>
                  <a:gd name="connsiteY8" fmla="*/ 644162 h 2115210"/>
                  <a:gd name="connsiteX9" fmla="*/ 1272486 w 1518129"/>
                  <a:gd name="connsiteY9" fmla="*/ 612493 h 2115210"/>
                  <a:gd name="connsiteX10" fmla="*/ 1264720 w 1518129"/>
                  <a:gd name="connsiteY10" fmla="*/ 911472 h 2115210"/>
                  <a:gd name="connsiteX11" fmla="*/ 1252622 w 1518129"/>
                  <a:gd name="connsiteY11" fmla="*/ 600743 h 2115210"/>
                  <a:gd name="connsiteX12" fmla="*/ 1022817 w 1518129"/>
                  <a:gd name="connsiteY12" fmla="*/ 558366 h 2115210"/>
                  <a:gd name="connsiteX13" fmla="*/ 1053082 w 1518129"/>
                  <a:gd name="connsiteY13" fmla="*/ 887580 h 2115210"/>
                  <a:gd name="connsiteX14" fmla="*/ 1001757 w 1518129"/>
                  <a:gd name="connsiteY14" fmla="*/ 557324 h 2115210"/>
                  <a:gd name="connsiteX15" fmla="*/ 806783 w 1518129"/>
                  <a:gd name="connsiteY15" fmla="*/ 513030 h 2115210"/>
                  <a:gd name="connsiteX16" fmla="*/ 810613 w 1518129"/>
                  <a:gd name="connsiteY16" fmla="*/ 901237 h 2115210"/>
                  <a:gd name="connsiteX17" fmla="*/ 778941 w 1518129"/>
                  <a:gd name="connsiteY17" fmla="*/ 121917 h 2115210"/>
                  <a:gd name="connsiteX18" fmla="*/ 582042 w 1518129"/>
                  <a:gd name="connsiteY18" fmla="*/ 161731 h 2115210"/>
                  <a:gd name="connsiteX19" fmla="*/ 554580 w 1518129"/>
                  <a:gd name="connsiteY19" fmla="*/ 1197645 h 2115210"/>
                  <a:gd name="connsiteX20" fmla="*/ 419736 w 1518129"/>
                  <a:gd name="connsiteY20" fmla="*/ 1153389 h 2115210"/>
                  <a:gd name="connsiteX21" fmla="*/ 0 w 1518129"/>
                  <a:gd name="connsiteY21" fmla="*/ 891306 h 211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18129" h="2115210">
                    <a:moveTo>
                      <a:pt x="0" y="891306"/>
                    </a:moveTo>
                    <a:cubicBezTo>
                      <a:pt x="124742" y="1042097"/>
                      <a:pt x="180313" y="1188925"/>
                      <a:pt x="227051" y="1320850"/>
                    </a:cubicBezTo>
                    <a:cubicBezTo>
                      <a:pt x="283134" y="1440332"/>
                      <a:pt x="360533" y="1506746"/>
                      <a:pt x="462841" y="1655174"/>
                    </a:cubicBezTo>
                    <a:cubicBezTo>
                      <a:pt x="565096" y="1757587"/>
                      <a:pt x="604529" y="1837560"/>
                      <a:pt x="644540" y="1879748"/>
                    </a:cubicBezTo>
                    <a:cubicBezTo>
                      <a:pt x="721823" y="1966655"/>
                      <a:pt x="679875" y="2008729"/>
                      <a:pt x="678137" y="2115210"/>
                    </a:cubicBezTo>
                    <a:lnTo>
                      <a:pt x="1339145" y="2113852"/>
                    </a:lnTo>
                    <a:cubicBezTo>
                      <a:pt x="1324322" y="2047548"/>
                      <a:pt x="1303318" y="2034201"/>
                      <a:pt x="1358227" y="1930484"/>
                    </a:cubicBezTo>
                    <a:cubicBezTo>
                      <a:pt x="1521981" y="1634855"/>
                      <a:pt x="1516858" y="1179685"/>
                      <a:pt x="1516859" y="1069958"/>
                    </a:cubicBezTo>
                    <a:cubicBezTo>
                      <a:pt x="1522576" y="857179"/>
                      <a:pt x="1509640" y="720406"/>
                      <a:pt x="1464891" y="644162"/>
                    </a:cubicBezTo>
                    <a:cubicBezTo>
                      <a:pt x="1396021" y="572742"/>
                      <a:pt x="1370976" y="579197"/>
                      <a:pt x="1272486" y="612493"/>
                    </a:cubicBezTo>
                    <a:cubicBezTo>
                      <a:pt x="1306205" y="707004"/>
                      <a:pt x="1275123" y="829781"/>
                      <a:pt x="1264720" y="911472"/>
                    </a:cubicBezTo>
                    <a:cubicBezTo>
                      <a:pt x="1250153" y="907906"/>
                      <a:pt x="1292939" y="659594"/>
                      <a:pt x="1252622" y="600743"/>
                    </a:cubicBezTo>
                    <a:cubicBezTo>
                      <a:pt x="1202656" y="541892"/>
                      <a:pt x="1107533" y="508148"/>
                      <a:pt x="1022817" y="558366"/>
                    </a:cubicBezTo>
                    <a:cubicBezTo>
                      <a:pt x="1086811" y="668103"/>
                      <a:pt x="1058849" y="793697"/>
                      <a:pt x="1053082" y="887580"/>
                    </a:cubicBezTo>
                    <a:cubicBezTo>
                      <a:pt x="1041532" y="883386"/>
                      <a:pt x="1071753" y="653519"/>
                      <a:pt x="1001757" y="557324"/>
                    </a:cubicBezTo>
                    <a:cubicBezTo>
                      <a:pt x="946234" y="504548"/>
                      <a:pt x="915026" y="504758"/>
                      <a:pt x="806783" y="513030"/>
                    </a:cubicBezTo>
                    <a:cubicBezTo>
                      <a:pt x="816055" y="653003"/>
                      <a:pt x="822837" y="732256"/>
                      <a:pt x="810613" y="901237"/>
                    </a:cubicBezTo>
                    <a:cubicBezTo>
                      <a:pt x="782414" y="451352"/>
                      <a:pt x="784675" y="276900"/>
                      <a:pt x="778941" y="121917"/>
                    </a:cubicBezTo>
                    <a:cubicBezTo>
                      <a:pt x="774616" y="-32693"/>
                      <a:pt x="569584" y="-61779"/>
                      <a:pt x="582042" y="161731"/>
                    </a:cubicBezTo>
                    <a:cubicBezTo>
                      <a:pt x="570378" y="380417"/>
                      <a:pt x="623442" y="1132875"/>
                      <a:pt x="554580" y="1197645"/>
                    </a:cubicBezTo>
                    <a:cubicBezTo>
                      <a:pt x="495024" y="1230412"/>
                      <a:pt x="496393" y="1222363"/>
                      <a:pt x="419736" y="1153389"/>
                    </a:cubicBezTo>
                    <a:cubicBezTo>
                      <a:pt x="331744" y="1046414"/>
                      <a:pt x="197603" y="767201"/>
                      <a:pt x="0" y="89130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86237614-27E4-4E44-AB53-441F724A66AE}"/>
                  </a:ext>
                </a:extLst>
              </p:cNvPr>
              <p:cNvGrpSpPr/>
              <p:nvPr/>
            </p:nvGrpSpPr>
            <p:grpSpPr>
              <a:xfrm rot="5400000">
                <a:off x="-91119" y="4126341"/>
                <a:ext cx="1048447" cy="872955"/>
                <a:chOff x="967066" y="4263648"/>
                <a:chExt cx="670418" cy="12510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8683E0C-15A4-46D0-831E-ED181CF631FA}"/>
                    </a:ext>
                  </a:extLst>
                </p:cNvPr>
                <p:cNvSpPr/>
                <p:nvPr/>
              </p:nvSpPr>
              <p:spPr>
                <a:xfrm rot="16200000">
                  <a:off x="1080146" y="4196080"/>
                  <a:ext cx="457516" cy="59265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9E7157D-D83F-4008-BAFC-FA76DE72D77D}"/>
                    </a:ext>
                  </a:extLst>
                </p:cNvPr>
                <p:cNvSpPr/>
                <p:nvPr/>
              </p:nvSpPr>
              <p:spPr>
                <a:xfrm rot="16200000">
                  <a:off x="858794" y="4735980"/>
                  <a:ext cx="886962" cy="6704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7" name="Rectangle 6"/>
            <p:cNvSpPr/>
            <p:nvPr/>
          </p:nvSpPr>
          <p:spPr>
            <a:xfrm>
              <a:off x="0" y="632150"/>
              <a:ext cx="461473" cy="812089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4572" y="819288"/>
              <a:ext cx="642872" cy="532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33269" y="574370"/>
            <a:ext cx="8568935" cy="70234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/>
              <a:t>Question Presenter Component</a:t>
            </a:r>
            <a:endParaRPr lang="en-US" sz="4000" b="1" dirty="0"/>
          </a:p>
        </p:txBody>
      </p:sp>
      <p:grpSp>
        <p:nvGrpSpPr>
          <p:cNvPr id="166" name="Group 165"/>
          <p:cNvGrpSpPr/>
          <p:nvPr/>
        </p:nvGrpSpPr>
        <p:grpSpPr>
          <a:xfrm>
            <a:off x="-8813" y="5381897"/>
            <a:ext cx="12199071" cy="1253429"/>
            <a:chOff x="-8813" y="4924003"/>
            <a:chExt cx="12199071" cy="171132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3A6F01-7225-4178-81DA-01FCAE2D7601}"/>
                </a:ext>
              </a:extLst>
            </p:cNvPr>
            <p:cNvGrpSpPr/>
            <p:nvPr/>
          </p:nvGrpSpPr>
          <p:grpSpPr>
            <a:xfrm>
              <a:off x="0" y="5161193"/>
              <a:ext cx="12190258" cy="1468742"/>
              <a:chOff x="1742" y="5389258"/>
              <a:chExt cx="12190258" cy="1468742"/>
            </a:xfrm>
            <a:solidFill>
              <a:schemeClr val="accent1">
                <a:lumMod val="40000"/>
                <a:lumOff val="60000"/>
              </a:schemeClr>
            </a:solidFill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4C58C90-DDDC-47A9-922E-5E8B8D9EE0C7}"/>
                  </a:ext>
                </a:extLst>
              </p:cNvPr>
              <p:cNvGrpSpPr/>
              <p:nvPr/>
            </p:nvGrpSpPr>
            <p:grpSpPr>
              <a:xfrm>
                <a:off x="5037541" y="5435629"/>
                <a:ext cx="3075791" cy="1422371"/>
                <a:chOff x="9116208" y="4547715"/>
                <a:chExt cx="3075791" cy="1422371"/>
              </a:xfrm>
              <a:grpFill/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A53A8B1-4F89-4497-B232-BF9579D36BE9}"/>
                    </a:ext>
                  </a:extLst>
                </p:cNvPr>
                <p:cNvSpPr/>
                <p:nvPr/>
              </p:nvSpPr>
              <p:spPr>
                <a:xfrm flipH="1">
                  <a:off x="11405121" y="4811473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A738BC4-CADE-42BB-B913-F9088A8B568D}"/>
                    </a:ext>
                  </a:extLst>
                </p:cNvPr>
                <p:cNvSpPr/>
                <p:nvPr/>
              </p:nvSpPr>
              <p:spPr>
                <a:xfrm flipH="1">
                  <a:off x="11155214" y="4568691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08A5866-6E9B-417E-8398-F08D061FDE55}"/>
                    </a:ext>
                  </a:extLst>
                </p:cNvPr>
                <p:cNvSpPr/>
                <p:nvPr/>
              </p:nvSpPr>
              <p:spPr>
                <a:xfrm flipH="1">
                  <a:off x="10772446" y="4568691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C6EC5150-FD78-4E36-8DD5-5E3E2CE8597A}"/>
                    </a:ext>
                  </a:extLst>
                </p:cNvPr>
                <p:cNvSpPr/>
                <p:nvPr/>
              </p:nvSpPr>
              <p:spPr>
                <a:xfrm flipH="1">
                  <a:off x="10318331" y="4692111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61009D2-CBED-4B77-868F-CA46396BB5D9}"/>
                    </a:ext>
                  </a:extLst>
                </p:cNvPr>
                <p:cNvSpPr/>
                <p:nvPr/>
              </p:nvSpPr>
              <p:spPr>
                <a:xfrm flipH="1">
                  <a:off x="9828889" y="4547715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1FF249F-F419-4669-964D-E4860EF88CE6}"/>
                    </a:ext>
                  </a:extLst>
                </p:cNvPr>
                <p:cNvSpPr/>
                <p:nvPr/>
              </p:nvSpPr>
              <p:spPr>
                <a:xfrm flipH="1">
                  <a:off x="9757833" y="4947098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F0E2117-1A4F-44EF-AE77-27836AC6DA2C}"/>
                    </a:ext>
                  </a:extLst>
                </p:cNvPr>
                <p:cNvSpPr/>
                <p:nvPr/>
              </p:nvSpPr>
              <p:spPr>
                <a:xfrm flipH="1">
                  <a:off x="9116208" y="5253027"/>
                  <a:ext cx="3075791" cy="7170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22D5A58A-B2A5-49B6-865F-89BA529F8348}"/>
                    </a:ext>
                  </a:extLst>
                </p:cNvPr>
                <p:cNvSpPr/>
                <p:nvPr/>
              </p:nvSpPr>
              <p:spPr>
                <a:xfrm flipH="1">
                  <a:off x="11143693" y="4817974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8CED064-1B55-4029-81DE-76AFE5BFE64B}"/>
                    </a:ext>
                  </a:extLst>
                </p:cNvPr>
                <p:cNvSpPr/>
                <p:nvPr/>
              </p:nvSpPr>
              <p:spPr>
                <a:xfrm flipH="1">
                  <a:off x="9440749" y="4805709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694421C-5B04-4DEA-8FF4-847709E95D23}"/>
                  </a:ext>
                </a:extLst>
              </p:cNvPr>
              <p:cNvGrpSpPr/>
              <p:nvPr/>
            </p:nvGrpSpPr>
            <p:grpSpPr>
              <a:xfrm>
                <a:off x="1742" y="5389258"/>
                <a:ext cx="5485937" cy="1468742"/>
                <a:chOff x="-51736" y="4638675"/>
                <a:chExt cx="4754749" cy="1418840"/>
              </a:xfrm>
              <a:grpFill/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587934E-2BF9-414C-9D31-13D437CC9D0A}"/>
                    </a:ext>
                  </a:extLst>
                </p:cNvPr>
                <p:cNvSpPr/>
                <p:nvPr/>
              </p:nvSpPr>
              <p:spPr>
                <a:xfrm>
                  <a:off x="2199705" y="465057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DB1ABCD4-D17B-46F9-A647-9D59A383561F}"/>
                    </a:ext>
                  </a:extLst>
                </p:cNvPr>
                <p:cNvSpPr/>
                <p:nvPr/>
              </p:nvSpPr>
              <p:spPr>
                <a:xfrm>
                  <a:off x="1950125" y="5020970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B0279FA3-BC9F-4873-9890-8AE4DAA8ECDA}"/>
                    </a:ext>
                  </a:extLst>
                </p:cNvPr>
                <p:cNvSpPr/>
                <p:nvPr/>
              </p:nvSpPr>
              <p:spPr>
                <a:xfrm>
                  <a:off x="2772347" y="4638675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5847C63-4932-40A1-AE79-7A9F28C72476}"/>
                    </a:ext>
                  </a:extLst>
                </p:cNvPr>
                <p:cNvSpPr/>
                <p:nvPr/>
              </p:nvSpPr>
              <p:spPr>
                <a:xfrm>
                  <a:off x="3188127" y="475790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24CA3D7B-08A6-4043-9276-9B37D0C467C7}"/>
                    </a:ext>
                  </a:extLst>
                </p:cNvPr>
                <p:cNvSpPr/>
                <p:nvPr/>
              </p:nvSpPr>
              <p:spPr>
                <a:xfrm>
                  <a:off x="1610290" y="489745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4EC65D4-299F-4BF8-8A86-191C25DA3044}"/>
                    </a:ext>
                  </a:extLst>
                </p:cNvPr>
                <p:cNvSpPr/>
                <p:nvPr/>
              </p:nvSpPr>
              <p:spPr>
                <a:xfrm>
                  <a:off x="1101781" y="506423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B716D984-90EC-4596-96BF-CCE7BED59FAC}"/>
                    </a:ext>
                  </a:extLst>
                </p:cNvPr>
                <p:cNvSpPr/>
                <p:nvPr/>
              </p:nvSpPr>
              <p:spPr>
                <a:xfrm>
                  <a:off x="3716510" y="4638675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12EC643D-3CF9-46C8-85C7-827E753C7F6B}"/>
                    </a:ext>
                  </a:extLst>
                </p:cNvPr>
                <p:cNvSpPr/>
                <p:nvPr/>
              </p:nvSpPr>
              <p:spPr>
                <a:xfrm>
                  <a:off x="3982933" y="4990721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85ABD29-CC80-457F-B5F7-0D6C8E5C3E39}"/>
                    </a:ext>
                  </a:extLst>
                </p:cNvPr>
                <p:cNvSpPr/>
                <p:nvPr/>
              </p:nvSpPr>
              <p:spPr>
                <a:xfrm>
                  <a:off x="-51736" y="5584841"/>
                  <a:ext cx="4364607" cy="47267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2BF9E042-B0A9-4469-AA4D-7590593EB144}"/>
                    </a:ext>
                  </a:extLst>
                </p:cNvPr>
                <p:cNvSpPr/>
                <p:nvPr/>
              </p:nvSpPr>
              <p:spPr>
                <a:xfrm>
                  <a:off x="2432439" y="4879488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F4FF26F3-1441-4F15-BFD3-7B752B369CF2}"/>
                    </a:ext>
                  </a:extLst>
                </p:cNvPr>
                <p:cNvSpPr/>
                <p:nvPr/>
              </p:nvSpPr>
              <p:spPr>
                <a:xfrm>
                  <a:off x="699964" y="5300951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F4E328B-DE29-4E73-AF90-C77D771A869B}"/>
                    </a:ext>
                  </a:extLst>
                </p:cNvPr>
                <p:cNvSpPr/>
                <p:nvPr/>
              </p:nvSpPr>
              <p:spPr>
                <a:xfrm>
                  <a:off x="43137" y="519566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</p:grp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2BCC6E5-D550-4FF5-AA10-7B71D6564966}"/>
                  </a:ext>
                </a:extLst>
              </p:cNvPr>
              <p:cNvSpPr/>
              <p:nvPr/>
            </p:nvSpPr>
            <p:spPr>
              <a:xfrm flipH="1">
                <a:off x="2696897" y="6099319"/>
                <a:ext cx="509632" cy="5246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" name="현 96">
                <a:extLst>
                  <a:ext uri="{FF2B5EF4-FFF2-40B4-BE49-F238E27FC236}">
                    <a16:creationId xmlns:a16="http://schemas.microsoft.com/office/drawing/2014/main" id="{D39A0157-C894-4D19-8FA3-BAA8D97403AD}"/>
                  </a:ext>
                </a:extLst>
              </p:cNvPr>
              <p:cNvSpPr/>
              <p:nvPr/>
            </p:nvSpPr>
            <p:spPr>
              <a:xfrm>
                <a:off x="3328527" y="6058687"/>
                <a:ext cx="784657" cy="784657"/>
              </a:xfrm>
              <a:prstGeom prst="chord">
                <a:avLst>
                  <a:gd name="adj1" fmla="val 10904884"/>
                  <a:gd name="adj2" fmla="val 215844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현 97">
                <a:extLst>
                  <a:ext uri="{FF2B5EF4-FFF2-40B4-BE49-F238E27FC236}">
                    <a16:creationId xmlns:a16="http://schemas.microsoft.com/office/drawing/2014/main" id="{2D0A07A6-B5F5-40C2-8A39-89F92DAF102A}"/>
                  </a:ext>
                </a:extLst>
              </p:cNvPr>
              <p:cNvSpPr/>
              <p:nvPr/>
            </p:nvSpPr>
            <p:spPr>
              <a:xfrm>
                <a:off x="4554915" y="6352929"/>
                <a:ext cx="492156" cy="492156"/>
              </a:xfrm>
              <a:prstGeom prst="chord">
                <a:avLst>
                  <a:gd name="adj1" fmla="val 10904884"/>
                  <a:gd name="adj2" fmla="val 215844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현 96">
                <a:extLst>
                  <a:ext uri="{FF2B5EF4-FFF2-40B4-BE49-F238E27FC236}">
                    <a16:creationId xmlns:a16="http://schemas.microsoft.com/office/drawing/2014/main" id="{40088CE9-3ACB-4E74-9BE1-E88ACB3AD592}"/>
                  </a:ext>
                </a:extLst>
              </p:cNvPr>
              <p:cNvSpPr/>
              <p:nvPr/>
            </p:nvSpPr>
            <p:spPr>
              <a:xfrm>
                <a:off x="3972848" y="5984118"/>
                <a:ext cx="784657" cy="784657"/>
              </a:xfrm>
              <a:prstGeom prst="chord">
                <a:avLst>
                  <a:gd name="adj1" fmla="val 10904884"/>
                  <a:gd name="adj2" fmla="val 215844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DC34D36-C2C0-40A1-9116-D7AA632D4AB5}"/>
                  </a:ext>
                </a:extLst>
              </p:cNvPr>
              <p:cNvGrpSpPr/>
              <p:nvPr/>
            </p:nvGrpSpPr>
            <p:grpSpPr>
              <a:xfrm flipH="1">
                <a:off x="7769092" y="5591016"/>
                <a:ext cx="4422908" cy="1266984"/>
                <a:chOff x="8005970" y="4483310"/>
                <a:chExt cx="4422908" cy="1266984"/>
              </a:xfrm>
              <a:grpFill/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1FAA8945-1E2E-4DC6-B28C-9B3646218D29}"/>
                    </a:ext>
                  </a:extLst>
                </p:cNvPr>
                <p:cNvSpPr/>
                <p:nvPr/>
              </p:nvSpPr>
              <p:spPr>
                <a:xfrm flipH="1">
                  <a:off x="11642407" y="4717018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9725CAE5-9153-43AF-B2A4-892454CF72C2}"/>
                    </a:ext>
                  </a:extLst>
                </p:cNvPr>
                <p:cNvSpPr/>
                <p:nvPr/>
              </p:nvSpPr>
              <p:spPr>
                <a:xfrm flipH="1">
                  <a:off x="11155214" y="4568691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472B5291-349D-4078-93DE-35858A763780}"/>
                    </a:ext>
                  </a:extLst>
                </p:cNvPr>
                <p:cNvSpPr/>
                <p:nvPr/>
              </p:nvSpPr>
              <p:spPr>
                <a:xfrm flipH="1">
                  <a:off x="10656333" y="4532227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50DABA2D-0206-4D5F-80E4-71651C4B650C}"/>
                    </a:ext>
                  </a:extLst>
                </p:cNvPr>
                <p:cNvSpPr/>
                <p:nvPr/>
              </p:nvSpPr>
              <p:spPr>
                <a:xfrm flipH="1">
                  <a:off x="10227408" y="4630410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03384D99-D6E6-46CF-B834-EFFA18C40C98}"/>
                    </a:ext>
                  </a:extLst>
                </p:cNvPr>
                <p:cNvSpPr/>
                <p:nvPr/>
              </p:nvSpPr>
              <p:spPr>
                <a:xfrm flipH="1">
                  <a:off x="9634684" y="4523334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DEC25FB-81B7-4C0A-8BFC-E52889CF5FDF}"/>
                    </a:ext>
                  </a:extLst>
                </p:cNvPr>
                <p:cNvSpPr/>
                <p:nvPr/>
              </p:nvSpPr>
              <p:spPr>
                <a:xfrm flipH="1">
                  <a:off x="9757833" y="4947098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FA47305-6C25-46F5-92F0-69D3D1235BB3}"/>
                    </a:ext>
                  </a:extLst>
                </p:cNvPr>
                <p:cNvSpPr/>
                <p:nvPr/>
              </p:nvSpPr>
              <p:spPr>
                <a:xfrm flipH="1">
                  <a:off x="8007712" y="5033235"/>
                  <a:ext cx="4159392" cy="7170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756DE48B-F5DD-469B-919F-2184C612816C}"/>
                    </a:ext>
                  </a:extLst>
                </p:cNvPr>
                <p:cNvSpPr/>
                <p:nvPr/>
              </p:nvSpPr>
              <p:spPr>
                <a:xfrm flipH="1">
                  <a:off x="11143693" y="4817974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4D7D75C-C161-4647-B1C7-2616FDBE0BB0}"/>
                    </a:ext>
                  </a:extLst>
                </p:cNvPr>
                <p:cNvSpPr/>
                <p:nvPr/>
              </p:nvSpPr>
              <p:spPr>
                <a:xfrm flipH="1">
                  <a:off x="9332942" y="4727306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25B45D2-C4E1-4433-A324-B36A8A9CEEF7}"/>
                    </a:ext>
                  </a:extLst>
                </p:cNvPr>
                <p:cNvSpPr/>
                <p:nvPr/>
              </p:nvSpPr>
              <p:spPr>
                <a:xfrm flipH="1">
                  <a:off x="8736184" y="4717018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6F91851-F5D3-4444-80A4-90BAECB32040}"/>
                    </a:ext>
                  </a:extLst>
                </p:cNvPr>
                <p:cNvSpPr/>
                <p:nvPr/>
              </p:nvSpPr>
              <p:spPr>
                <a:xfrm flipH="1">
                  <a:off x="8490456" y="4820098"/>
                  <a:ext cx="393236" cy="37270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E93F545B-BFA3-4941-8C06-8CB408042E7E}"/>
                    </a:ext>
                  </a:extLst>
                </p:cNvPr>
                <p:cNvSpPr/>
                <p:nvPr/>
              </p:nvSpPr>
              <p:spPr>
                <a:xfrm flipH="1">
                  <a:off x="8009669" y="4845022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99D200BE-06B2-4383-A9CC-A2E21B9ED6E2}"/>
                    </a:ext>
                  </a:extLst>
                </p:cNvPr>
                <p:cNvSpPr/>
                <p:nvPr/>
              </p:nvSpPr>
              <p:spPr>
                <a:xfrm flipH="1">
                  <a:off x="8104585" y="4483310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63CF832C-54D9-4F2C-B28A-D57ED67FBCC7}"/>
                    </a:ext>
                  </a:extLst>
                </p:cNvPr>
                <p:cNvSpPr/>
                <p:nvPr/>
              </p:nvSpPr>
              <p:spPr>
                <a:xfrm flipH="1">
                  <a:off x="8005970" y="4772493"/>
                  <a:ext cx="456127" cy="4323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A22274B-E1AA-4349-B3A1-AF0823EEDC56}"/>
                </a:ext>
              </a:extLst>
            </p:cNvPr>
            <p:cNvGrpSpPr/>
            <p:nvPr/>
          </p:nvGrpSpPr>
          <p:grpSpPr>
            <a:xfrm>
              <a:off x="-8813" y="5539906"/>
              <a:ext cx="12195372" cy="1095420"/>
              <a:chOff x="-3372" y="5771636"/>
              <a:chExt cx="12195372" cy="1095420"/>
            </a:xfrm>
            <a:solidFill>
              <a:schemeClr val="bg1"/>
            </a:solidFill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FD5709A-E029-4483-A85F-1C54228C858F}"/>
                  </a:ext>
                </a:extLst>
              </p:cNvPr>
              <p:cNvGrpSpPr/>
              <p:nvPr/>
            </p:nvGrpSpPr>
            <p:grpSpPr>
              <a:xfrm>
                <a:off x="-3372" y="6002404"/>
                <a:ext cx="2653222" cy="855594"/>
                <a:chOff x="5208276" y="5677120"/>
                <a:chExt cx="3880949" cy="1251508"/>
              </a:xfrm>
              <a:grpFill/>
            </p:grpSpPr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3EE3056-6DAC-43E9-A03C-69F4911BB349}"/>
                    </a:ext>
                  </a:extLst>
                </p:cNvPr>
                <p:cNvSpPr/>
                <p:nvPr/>
              </p:nvSpPr>
              <p:spPr>
                <a:xfrm>
                  <a:off x="6973598" y="590364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A7C4C0CD-B43A-4D3B-A729-30B1D6A84B4E}"/>
                    </a:ext>
                  </a:extLst>
                </p:cNvPr>
                <p:cNvSpPr/>
                <p:nvPr/>
              </p:nvSpPr>
              <p:spPr>
                <a:xfrm>
                  <a:off x="6737750" y="61768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411B1F6E-55E6-4D26-917E-6373C8E7C1A7}"/>
                    </a:ext>
                  </a:extLst>
                </p:cNvPr>
                <p:cNvSpPr/>
                <p:nvPr/>
              </p:nvSpPr>
              <p:spPr>
                <a:xfrm>
                  <a:off x="7621548" y="5936018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7E7DE704-6209-47F5-BD00-D182EB95857D}"/>
                    </a:ext>
                  </a:extLst>
                </p:cNvPr>
                <p:cNvSpPr/>
                <p:nvPr/>
              </p:nvSpPr>
              <p:spPr>
                <a:xfrm>
                  <a:off x="8012007" y="5783050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D9C26B7B-F2D5-4F7C-B475-F7F8990960C6}"/>
                    </a:ext>
                  </a:extLst>
                </p:cNvPr>
                <p:cNvSpPr/>
                <p:nvPr/>
              </p:nvSpPr>
              <p:spPr>
                <a:xfrm>
                  <a:off x="6212527" y="61696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85EFE878-121D-43E3-A2A7-09D49E168100}"/>
                    </a:ext>
                  </a:extLst>
                </p:cNvPr>
                <p:cNvSpPr/>
                <p:nvPr/>
              </p:nvSpPr>
              <p:spPr>
                <a:xfrm>
                  <a:off x="5827426" y="5940423"/>
                  <a:ext cx="988205" cy="98820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E5A91931-8CB3-44CF-8915-BA75E1981942}"/>
                    </a:ext>
                  </a:extLst>
                </p:cNvPr>
                <p:cNvSpPr/>
                <p:nvPr/>
              </p:nvSpPr>
              <p:spPr>
                <a:xfrm>
                  <a:off x="8028027" y="5677120"/>
                  <a:ext cx="995012" cy="9950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759E9339-D043-4C98-BF2A-4462908A983A}"/>
                    </a:ext>
                  </a:extLst>
                </p:cNvPr>
                <p:cNvSpPr/>
                <p:nvPr/>
              </p:nvSpPr>
              <p:spPr>
                <a:xfrm>
                  <a:off x="8369145" y="618281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E6E33D85-398D-4310-BFEC-4E93BBFD6BFD}"/>
                    </a:ext>
                  </a:extLst>
                </p:cNvPr>
                <p:cNvSpPr/>
                <p:nvPr/>
              </p:nvSpPr>
              <p:spPr>
                <a:xfrm>
                  <a:off x="5208276" y="6761949"/>
                  <a:ext cx="3880949" cy="1666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2516675B-6CB0-40AF-ADC0-3B200D8BE6EA}"/>
                    </a:ext>
                  </a:extLst>
                </p:cNvPr>
                <p:cNvSpPr/>
                <p:nvPr/>
              </p:nvSpPr>
              <p:spPr>
                <a:xfrm>
                  <a:off x="7281640" y="617682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94CA8B83-E554-4196-860F-ADCC2B36E491}"/>
                    </a:ext>
                  </a:extLst>
                </p:cNvPr>
                <p:cNvSpPr/>
                <p:nvPr/>
              </p:nvSpPr>
              <p:spPr>
                <a:xfrm>
                  <a:off x="5427788" y="607574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8D15C3BB-66B1-493A-9DBD-EB0ACF8191CF}"/>
                    </a:ext>
                  </a:extLst>
                </p:cNvPr>
                <p:cNvSpPr/>
                <p:nvPr/>
              </p:nvSpPr>
              <p:spPr>
                <a:xfrm>
                  <a:off x="5213208" y="6320028"/>
                  <a:ext cx="595719" cy="5957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8FE4766D-9BC7-4C0B-BF7E-382B10E3126D}"/>
                    </a:ext>
                  </a:extLst>
                </p:cNvPr>
                <p:cNvSpPr/>
                <p:nvPr/>
              </p:nvSpPr>
              <p:spPr>
                <a:xfrm>
                  <a:off x="7799510" y="6182681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F1C5AFC2-D17E-451F-B9CF-63052CA5A41B}"/>
                  </a:ext>
                </a:extLst>
              </p:cNvPr>
              <p:cNvGrpSpPr/>
              <p:nvPr/>
            </p:nvGrpSpPr>
            <p:grpSpPr>
              <a:xfrm>
                <a:off x="2503359" y="5771636"/>
                <a:ext cx="3430784" cy="1086364"/>
                <a:chOff x="5096347" y="5677120"/>
                <a:chExt cx="3992878" cy="1264356"/>
              </a:xfrm>
              <a:grpFill/>
            </p:grpSpPr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37A4628-952A-4FDB-83AA-624713C5B4A0}"/>
                    </a:ext>
                  </a:extLst>
                </p:cNvPr>
                <p:cNvSpPr/>
                <p:nvPr/>
              </p:nvSpPr>
              <p:spPr>
                <a:xfrm>
                  <a:off x="6973598" y="590364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84FEA53A-2C49-439D-9816-328811E4E283}"/>
                    </a:ext>
                  </a:extLst>
                </p:cNvPr>
                <p:cNvSpPr/>
                <p:nvPr/>
              </p:nvSpPr>
              <p:spPr>
                <a:xfrm>
                  <a:off x="6737750" y="61768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C2CBDE0F-CA9F-4DEF-9BC2-8F158AC93F47}"/>
                    </a:ext>
                  </a:extLst>
                </p:cNvPr>
                <p:cNvSpPr/>
                <p:nvPr/>
              </p:nvSpPr>
              <p:spPr>
                <a:xfrm>
                  <a:off x="7621548" y="5936018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AD59C9B2-E733-40CC-B576-678645F6BBDB}"/>
                    </a:ext>
                  </a:extLst>
                </p:cNvPr>
                <p:cNvSpPr/>
                <p:nvPr/>
              </p:nvSpPr>
              <p:spPr>
                <a:xfrm>
                  <a:off x="8012007" y="5783050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49C2FBC6-7CDE-4279-97CF-5D86F508EA2F}"/>
                    </a:ext>
                  </a:extLst>
                </p:cNvPr>
                <p:cNvSpPr/>
                <p:nvPr/>
              </p:nvSpPr>
              <p:spPr>
                <a:xfrm>
                  <a:off x="6212527" y="61696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D7C83E51-AF8E-49A5-AEEF-0FBC8A650DD8}"/>
                    </a:ext>
                  </a:extLst>
                </p:cNvPr>
                <p:cNvSpPr/>
                <p:nvPr/>
              </p:nvSpPr>
              <p:spPr>
                <a:xfrm>
                  <a:off x="5827426" y="5940423"/>
                  <a:ext cx="988205" cy="98820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9C0DD979-64C8-42CC-AB58-55CF47FB76A8}"/>
                    </a:ext>
                  </a:extLst>
                </p:cNvPr>
                <p:cNvSpPr/>
                <p:nvPr/>
              </p:nvSpPr>
              <p:spPr>
                <a:xfrm>
                  <a:off x="8028027" y="5677120"/>
                  <a:ext cx="995012" cy="9950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3F02F08F-BC8D-4367-A065-359D40CC0DA2}"/>
                    </a:ext>
                  </a:extLst>
                </p:cNvPr>
                <p:cNvSpPr/>
                <p:nvPr/>
              </p:nvSpPr>
              <p:spPr>
                <a:xfrm>
                  <a:off x="8369145" y="622139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46C09040-6655-46CA-87F3-F462D0DE3AAA}"/>
                    </a:ext>
                  </a:extLst>
                </p:cNvPr>
                <p:cNvSpPr/>
                <p:nvPr/>
              </p:nvSpPr>
              <p:spPr>
                <a:xfrm>
                  <a:off x="5208276" y="6770752"/>
                  <a:ext cx="3880949" cy="1666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B631F9DC-BAC4-4158-90D0-D42B5735164D}"/>
                    </a:ext>
                  </a:extLst>
                </p:cNvPr>
                <p:cNvSpPr/>
                <p:nvPr/>
              </p:nvSpPr>
              <p:spPr>
                <a:xfrm>
                  <a:off x="7281640" y="617682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183E1C89-2A7C-4545-9091-0CCF6E812022}"/>
                    </a:ext>
                  </a:extLst>
                </p:cNvPr>
                <p:cNvSpPr/>
                <p:nvPr/>
              </p:nvSpPr>
              <p:spPr>
                <a:xfrm>
                  <a:off x="5427788" y="607574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FADAB87F-4DCC-4DEB-98BB-39C1122887E2}"/>
                    </a:ext>
                  </a:extLst>
                </p:cNvPr>
                <p:cNvSpPr/>
                <p:nvPr/>
              </p:nvSpPr>
              <p:spPr>
                <a:xfrm>
                  <a:off x="5096347" y="6288693"/>
                  <a:ext cx="595719" cy="59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9164BA71-583C-4D75-B4FE-53EDFAA88102}"/>
                    </a:ext>
                  </a:extLst>
                </p:cNvPr>
                <p:cNvSpPr/>
                <p:nvPr/>
              </p:nvSpPr>
              <p:spPr>
                <a:xfrm>
                  <a:off x="7799510" y="6182681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7F1D23C-6213-480F-8DAD-12A5CEB1DC5B}"/>
                  </a:ext>
                </a:extLst>
              </p:cNvPr>
              <p:cNvGrpSpPr/>
              <p:nvPr/>
            </p:nvGrpSpPr>
            <p:grpSpPr>
              <a:xfrm flipH="1">
                <a:off x="5677557" y="5865298"/>
                <a:ext cx="3459076" cy="994002"/>
                <a:chOff x="5176824" y="5783050"/>
                <a:chExt cx="4025805" cy="1156862"/>
              </a:xfrm>
              <a:grpFill/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3CA05E8C-2B32-4529-A57B-701448F88EF6}"/>
                    </a:ext>
                  </a:extLst>
                </p:cNvPr>
                <p:cNvSpPr/>
                <p:nvPr/>
              </p:nvSpPr>
              <p:spPr>
                <a:xfrm>
                  <a:off x="6973598" y="590364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A616174-ED03-4805-B9DD-D721279AD6E6}"/>
                    </a:ext>
                  </a:extLst>
                </p:cNvPr>
                <p:cNvSpPr/>
                <p:nvPr/>
              </p:nvSpPr>
              <p:spPr>
                <a:xfrm>
                  <a:off x="6737750" y="61768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3898C5A1-822C-4B3F-98AC-1B883AB55686}"/>
                    </a:ext>
                  </a:extLst>
                </p:cNvPr>
                <p:cNvSpPr/>
                <p:nvPr/>
              </p:nvSpPr>
              <p:spPr>
                <a:xfrm>
                  <a:off x="7621548" y="5936018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F764C3AB-0443-48DD-9CCC-D2173B2BBAAA}"/>
                    </a:ext>
                  </a:extLst>
                </p:cNvPr>
                <p:cNvSpPr/>
                <p:nvPr/>
              </p:nvSpPr>
              <p:spPr>
                <a:xfrm>
                  <a:off x="8012007" y="5783050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9577510F-AC47-4DB5-9AA5-B625E2728569}"/>
                    </a:ext>
                  </a:extLst>
                </p:cNvPr>
                <p:cNvSpPr/>
                <p:nvPr/>
              </p:nvSpPr>
              <p:spPr>
                <a:xfrm>
                  <a:off x="6212527" y="61696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E5FE861D-9140-4562-9B75-E95D9C28F995}"/>
                    </a:ext>
                  </a:extLst>
                </p:cNvPr>
                <p:cNvSpPr/>
                <p:nvPr/>
              </p:nvSpPr>
              <p:spPr>
                <a:xfrm>
                  <a:off x="5975384" y="6088379"/>
                  <a:ext cx="840247" cy="84024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0E476972-D31B-4C55-9AE8-77302445AB9E}"/>
                    </a:ext>
                  </a:extLst>
                </p:cNvPr>
                <p:cNvSpPr/>
                <p:nvPr/>
              </p:nvSpPr>
              <p:spPr>
                <a:xfrm>
                  <a:off x="8482549" y="610077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83A7AEE1-BD0C-4424-A195-5B060AE25EBE}"/>
                    </a:ext>
                  </a:extLst>
                </p:cNvPr>
                <p:cNvSpPr/>
                <p:nvPr/>
              </p:nvSpPr>
              <p:spPr>
                <a:xfrm>
                  <a:off x="5208276" y="6770752"/>
                  <a:ext cx="3880949" cy="1666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F3125B97-7669-4B95-BD7D-13E8A4BB9653}"/>
                    </a:ext>
                  </a:extLst>
                </p:cNvPr>
                <p:cNvSpPr/>
                <p:nvPr/>
              </p:nvSpPr>
              <p:spPr>
                <a:xfrm>
                  <a:off x="7281640" y="617682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66735B78-31E7-45F4-8C36-8DE3C679AD26}"/>
                    </a:ext>
                  </a:extLst>
                </p:cNvPr>
                <p:cNvSpPr/>
                <p:nvPr/>
              </p:nvSpPr>
              <p:spPr>
                <a:xfrm>
                  <a:off x="5176824" y="6066471"/>
                  <a:ext cx="849276" cy="84927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2659CB7C-EDB0-4898-8CF5-20A5E15FE85F}"/>
                    </a:ext>
                  </a:extLst>
                </p:cNvPr>
                <p:cNvSpPr/>
                <p:nvPr/>
              </p:nvSpPr>
              <p:spPr>
                <a:xfrm>
                  <a:off x="7541959" y="6181631"/>
                  <a:ext cx="1213393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319DC66-8569-4724-AAC5-5CF9A322D5ED}"/>
                    </a:ext>
                  </a:extLst>
                </p:cNvPr>
                <p:cNvSpPr/>
                <p:nvPr/>
              </p:nvSpPr>
              <p:spPr>
                <a:xfrm>
                  <a:off x="5630466" y="621983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3A48F73-B426-4601-A446-4ED08BEBA4B3}"/>
                  </a:ext>
                </a:extLst>
              </p:cNvPr>
              <p:cNvGrpSpPr/>
              <p:nvPr/>
            </p:nvGrpSpPr>
            <p:grpSpPr>
              <a:xfrm flipH="1">
                <a:off x="8843757" y="5862656"/>
                <a:ext cx="3348243" cy="1004400"/>
                <a:chOff x="5192411" y="5783050"/>
                <a:chExt cx="3896814" cy="1168963"/>
              </a:xfrm>
              <a:grpFill/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C4E3804-E0A4-4644-BB2B-7737C96057A0}"/>
                    </a:ext>
                  </a:extLst>
                </p:cNvPr>
                <p:cNvSpPr/>
                <p:nvPr/>
              </p:nvSpPr>
              <p:spPr>
                <a:xfrm>
                  <a:off x="6973598" y="590364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E8A206D2-6159-4AA9-AEB7-29AE1ED31679}"/>
                    </a:ext>
                  </a:extLst>
                </p:cNvPr>
                <p:cNvSpPr/>
                <p:nvPr/>
              </p:nvSpPr>
              <p:spPr>
                <a:xfrm>
                  <a:off x="6737750" y="61768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F7E8AFB5-42A3-4604-A0F6-E40D854B2930}"/>
                    </a:ext>
                  </a:extLst>
                </p:cNvPr>
                <p:cNvSpPr/>
                <p:nvPr/>
              </p:nvSpPr>
              <p:spPr>
                <a:xfrm>
                  <a:off x="7621548" y="5936018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10DC7616-766B-461F-9AD9-16E40B72ABD8}"/>
                    </a:ext>
                  </a:extLst>
                </p:cNvPr>
                <p:cNvSpPr/>
                <p:nvPr/>
              </p:nvSpPr>
              <p:spPr>
                <a:xfrm>
                  <a:off x="8012007" y="5783050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176B17E3-768B-4368-928D-F524814DAB6C}"/>
                    </a:ext>
                  </a:extLst>
                </p:cNvPr>
                <p:cNvSpPr/>
                <p:nvPr/>
              </p:nvSpPr>
              <p:spPr>
                <a:xfrm>
                  <a:off x="6212527" y="61696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EB370F9C-D60F-4F34-8186-B7A828289D87}"/>
                    </a:ext>
                  </a:extLst>
                </p:cNvPr>
                <p:cNvSpPr/>
                <p:nvPr/>
              </p:nvSpPr>
              <p:spPr>
                <a:xfrm>
                  <a:off x="5975384" y="6088379"/>
                  <a:ext cx="840247" cy="84024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60324F0C-011C-4E9E-8949-83FFE79296D7}"/>
                    </a:ext>
                  </a:extLst>
                </p:cNvPr>
                <p:cNvSpPr/>
                <p:nvPr/>
              </p:nvSpPr>
              <p:spPr>
                <a:xfrm>
                  <a:off x="8369145" y="622139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2B026FE-8A93-425A-BA6E-3D9F3FD89FD4}"/>
                    </a:ext>
                  </a:extLst>
                </p:cNvPr>
                <p:cNvSpPr/>
                <p:nvPr/>
              </p:nvSpPr>
              <p:spPr>
                <a:xfrm>
                  <a:off x="5192411" y="6613640"/>
                  <a:ext cx="3880949" cy="3237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CCCFD2BC-2D62-4A10-9ED7-52D111153086}"/>
                    </a:ext>
                  </a:extLst>
                </p:cNvPr>
                <p:cNvSpPr/>
                <p:nvPr/>
              </p:nvSpPr>
              <p:spPr>
                <a:xfrm>
                  <a:off x="7281640" y="617682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87CB2851-5BBF-4234-9154-4D79CDB32F67}"/>
                    </a:ext>
                  </a:extLst>
                </p:cNvPr>
                <p:cNvSpPr/>
                <p:nvPr/>
              </p:nvSpPr>
              <p:spPr>
                <a:xfrm>
                  <a:off x="5192411" y="6044347"/>
                  <a:ext cx="907666" cy="9076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A5458181-3C5B-4B56-875C-A32FBCEB7C43}"/>
                    </a:ext>
                  </a:extLst>
                </p:cNvPr>
                <p:cNvSpPr/>
                <p:nvPr/>
              </p:nvSpPr>
              <p:spPr>
                <a:xfrm>
                  <a:off x="7799510" y="6182681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49F86944-3033-41A9-8166-0E33EBCC6A4E}"/>
                    </a:ext>
                  </a:extLst>
                </p:cNvPr>
                <p:cNvSpPr/>
                <p:nvPr/>
              </p:nvSpPr>
              <p:spPr>
                <a:xfrm>
                  <a:off x="5630466" y="621983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BFF1A10-F654-4393-BB55-6F506FEAD896}"/>
                </a:ext>
              </a:extLst>
            </p:cNvPr>
            <p:cNvGrpSpPr/>
            <p:nvPr/>
          </p:nvGrpSpPr>
          <p:grpSpPr>
            <a:xfrm>
              <a:off x="123296" y="4924003"/>
              <a:ext cx="12063263" cy="1345729"/>
              <a:chOff x="218993" y="3367301"/>
              <a:chExt cx="11830907" cy="1345729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70888E96-39A0-4839-82F2-71DE98329ED0}"/>
                  </a:ext>
                </a:extLst>
              </p:cNvPr>
              <p:cNvSpPr/>
              <p:nvPr userDrawn="1"/>
            </p:nvSpPr>
            <p:spPr>
              <a:xfrm>
                <a:off x="1007933" y="4342866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5FCC7127-4CE6-49CE-9B03-5093F316481A}"/>
                  </a:ext>
                </a:extLst>
              </p:cNvPr>
              <p:cNvSpPr/>
              <p:nvPr userDrawn="1"/>
            </p:nvSpPr>
            <p:spPr>
              <a:xfrm>
                <a:off x="1378874" y="4310926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05D9A39-8B64-4E38-82FB-F88423FF3A63}"/>
                  </a:ext>
                </a:extLst>
              </p:cNvPr>
              <p:cNvSpPr/>
              <p:nvPr userDrawn="1"/>
            </p:nvSpPr>
            <p:spPr>
              <a:xfrm>
                <a:off x="218993" y="4394759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83ADAC02-F03C-44DD-8377-F716E8C5E217}"/>
                  </a:ext>
                </a:extLst>
              </p:cNvPr>
              <p:cNvSpPr/>
              <p:nvPr userDrawn="1"/>
            </p:nvSpPr>
            <p:spPr>
              <a:xfrm>
                <a:off x="543793" y="4438510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7441557B-CAD9-4DB2-BC3A-89E506A9DADB}"/>
                  </a:ext>
                </a:extLst>
              </p:cNvPr>
              <p:cNvSpPr/>
              <p:nvPr userDrawn="1"/>
            </p:nvSpPr>
            <p:spPr>
              <a:xfrm>
                <a:off x="1435389" y="3716166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469A4AC-3D8F-4DFA-9BC0-2638B4FEE96C}"/>
                  </a:ext>
                </a:extLst>
              </p:cNvPr>
              <p:cNvSpPr/>
              <p:nvPr userDrawn="1"/>
            </p:nvSpPr>
            <p:spPr>
              <a:xfrm>
                <a:off x="559606" y="3917711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D6BD89D6-35E3-4959-9B8F-3449C8BCA196}"/>
                  </a:ext>
                </a:extLst>
              </p:cNvPr>
              <p:cNvSpPr/>
              <p:nvPr userDrawn="1"/>
            </p:nvSpPr>
            <p:spPr>
              <a:xfrm>
                <a:off x="602918" y="3513221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0D503DAE-607F-4A7C-8D7D-6A8C1317FFE1}"/>
                  </a:ext>
                </a:extLst>
              </p:cNvPr>
              <p:cNvSpPr/>
              <p:nvPr userDrawn="1"/>
            </p:nvSpPr>
            <p:spPr>
              <a:xfrm>
                <a:off x="3006128" y="4326989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A08B5F2-2D6F-4FA3-9614-077C95D977C7}"/>
                  </a:ext>
                </a:extLst>
              </p:cNvPr>
              <p:cNvSpPr/>
              <p:nvPr userDrawn="1"/>
            </p:nvSpPr>
            <p:spPr>
              <a:xfrm>
                <a:off x="2958692" y="4005062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F058672D-56FC-4F49-824F-33FD92CBBA75}"/>
                  </a:ext>
                </a:extLst>
              </p:cNvPr>
              <p:cNvSpPr/>
              <p:nvPr userDrawn="1"/>
            </p:nvSpPr>
            <p:spPr>
              <a:xfrm>
                <a:off x="1847450" y="4234815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7CC8BD02-A109-4A2F-93CE-B26CA548C7CA}"/>
                  </a:ext>
                </a:extLst>
              </p:cNvPr>
              <p:cNvSpPr/>
              <p:nvPr userDrawn="1"/>
            </p:nvSpPr>
            <p:spPr>
              <a:xfrm>
                <a:off x="2287925" y="3605777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149C65BB-A74F-40D5-A953-AC0095CF1A5C}"/>
                  </a:ext>
                </a:extLst>
              </p:cNvPr>
              <p:cNvSpPr/>
              <p:nvPr userDrawn="1"/>
            </p:nvSpPr>
            <p:spPr>
              <a:xfrm>
                <a:off x="3277433" y="3458270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2E1C793-C207-479D-AD0A-54F6EA152FCE}"/>
                  </a:ext>
                </a:extLst>
              </p:cNvPr>
              <p:cNvSpPr/>
              <p:nvPr userDrawn="1"/>
            </p:nvSpPr>
            <p:spPr>
              <a:xfrm>
                <a:off x="2260382" y="4136975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3FE7789D-8A90-4005-A023-884D5086692B}"/>
                  </a:ext>
                </a:extLst>
              </p:cNvPr>
              <p:cNvSpPr/>
              <p:nvPr userDrawn="1"/>
            </p:nvSpPr>
            <p:spPr>
              <a:xfrm>
                <a:off x="2103043" y="3545808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DE483A62-1A2B-4CED-9057-9BC79CB74D08}"/>
                  </a:ext>
                </a:extLst>
              </p:cNvPr>
              <p:cNvSpPr/>
              <p:nvPr userDrawn="1"/>
            </p:nvSpPr>
            <p:spPr>
              <a:xfrm>
                <a:off x="3340527" y="3885182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6BD22538-FBAB-47EB-B993-CC5D5E18D66D}"/>
                  </a:ext>
                </a:extLst>
              </p:cNvPr>
              <p:cNvSpPr/>
              <p:nvPr userDrawn="1"/>
            </p:nvSpPr>
            <p:spPr>
              <a:xfrm>
                <a:off x="4664554" y="4349674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E754F91-3581-4EDF-BC76-0EAC1BEB0791}"/>
                  </a:ext>
                </a:extLst>
              </p:cNvPr>
              <p:cNvSpPr/>
              <p:nvPr userDrawn="1"/>
            </p:nvSpPr>
            <p:spPr>
              <a:xfrm>
                <a:off x="3563133" y="4226023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9E846E34-42E5-4BE0-9E74-FB67294A707C}"/>
                  </a:ext>
                </a:extLst>
              </p:cNvPr>
              <p:cNvSpPr/>
              <p:nvPr userDrawn="1"/>
            </p:nvSpPr>
            <p:spPr>
              <a:xfrm>
                <a:off x="3993788" y="3950389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5E17B6C-E61D-46D7-A1F9-3536E49CC51A}"/>
                  </a:ext>
                </a:extLst>
              </p:cNvPr>
              <p:cNvSpPr/>
              <p:nvPr userDrawn="1"/>
            </p:nvSpPr>
            <p:spPr>
              <a:xfrm>
                <a:off x="4467273" y="3628462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713A0663-541F-4C32-A06B-EDD34795134A}"/>
                  </a:ext>
                </a:extLst>
              </p:cNvPr>
              <p:cNvSpPr/>
              <p:nvPr userDrawn="1"/>
            </p:nvSpPr>
            <p:spPr>
              <a:xfrm>
                <a:off x="4258822" y="4209934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CA1DF755-EBCF-44DA-B0E2-59D0CB3ADDEA}"/>
                  </a:ext>
                </a:extLst>
              </p:cNvPr>
              <p:cNvSpPr/>
              <p:nvPr userDrawn="1"/>
            </p:nvSpPr>
            <p:spPr>
              <a:xfrm>
                <a:off x="3922706" y="3511340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9E74155-75CF-4B74-BCB0-A07B228E9C20}"/>
                  </a:ext>
                </a:extLst>
              </p:cNvPr>
              <p:cNvSpPr/>
              <p:nvPr userDrawn="1"/>
            </p:nvSpPr>
            <p:spPr>
              <a:xfrm>
                <a:off x="5893999" y="4268738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A2362D5-370E-42CA-B58E-A71EDEF34C94}"/>
                  </a:ext>
                </a:extLst>
              </p:cNvPr>
              <p:cNvSpPr/>
              <p:nvPr userDrawn="1"/>
            </p:nvSpPr>
            <p:spPr>
              <a:xfrm>
                <a:off x="6002206" y="4043946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18D0A457-FD0A-4F45-89D9-48A1CF01706D}"/>
                  </a:ext>
                </a:extLst>
              </p:cNvPr>
              <p:cNvSpPr/>
              <p:nvPr userDrawn="1"/>
            </p:nvSpPr>
            <p:spPr>
              <a:xfrm>
                <a:off x="4842325" y="4205603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93347846-5B7A-4626-B07E-FABB6BBE6F63}"/>
                  </a:ext>
                </a:extLst>
              </p:cNvPr>
              <p:cNvSpPr/>
              <p:nvPr userDrawn="1"/>
            </p:nvSpPr>
            <p:spPr>
              <a:xfrm>
                <a:off x="5331440" y="3722484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67AB384D-E849-44D5-AF23-C6D22CEFFFFE}"/>
                  </a:ext>
                </a:extLst>
              </p:cNvPr>
              <p:cNvSpPr/>
              <p:nvPr userDrawn="1"/>
            </p:nvSpPr>
            <p:spPr>
              <a:xfrm>
                <a:off x="5924619" y="3537147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E2738CA-06A4-49F6-82FF-EA47292B3197}"/>
                  </a:ext>
                </a:extLst>
              </p:cNvPr>
              <p:cNvSpPr/>
              <p:nvPr userDrawn="1"/>
            </p:nvSpPr>
            <p:spPr>
              <a:xfrm>
                <a:off x="5245890" y="4105972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8CD4E8B5-B84B-4C3D-9406-423BDC314712}"/>
                  </a:ext>
                </a:extLst>
              </p:cNvPr>
              <p:cNvSpPr/>
              <p:nvPr userDrawn="1"/>
            </p:nvSpPr>
            <p:spPr>
              <a:xfrm>
                <a:off x="5223948" y="3378915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C3EB166-58B1-4E2E-B264-BD98663884D6}"/>
                  </a:ext>
                </a:extLst>
              </p:cNvPr>
              <p:cNvSpPr/>
              <p:nvPr userDrawn="1"/>
            </p:nvSpPr>
            <p:spPr>
              <a:xfrm>
                <a:off x="7298614" y="3890486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4F33BFF-9FD7-4EC6-8006-D136E153B124}"/>
                  </a:ext>
                </a:extLst>
              </p:cNvPr>
              <p:cNvSpPr/>
              <p:nvPr userDrawn="1"/>
            </p:nvSpPr>
            <p:spPr>
              <a:xfrm>
                <a:off x="7553330" y="4307229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9F3879DA-B414-42F7-9CAA-E1261CCF4592}"/>
                  </a:ext>
                </a:extLst>
              </p:cNvPr>
              <p:cNvSpPr/>
              <p:nvPr userDrawn="1"/>
            </p:nvSpPr>
            <p:spPr>
              <a:xfrm>
                <a:off x="6393449" y="4313238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DA2358A3-AFA1-4FF8-B805-868ADFAF38C6}"/>
                  </a:ext>
                </a:extLst>
              </p:cNvPr>
              <p:cNvSpPr/>
              <p:nvPr userDrawn="1"/>
            </p:nvSpPr>
            <p:spPr>
              <a:xfrm>
                <a:off x="6882564" y="3907944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B7F59670-2D31-450E-9741-16C548A89E3D}"/>
                  </a:ext>
                </a:extLst>
              </p:cNvPr>
              <p:cNvSpPr/>
              <p:nvPr userDrawn="1"/>
            </p:nvSpPr>
            <p:spPr>
              <a:xfrm>
                <a:off x="7356049" y="3586017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AB8EDFF8-9D29-48F4-B05C-D803867C98C4}"/>
                  </a:ext>
                </a:extLst>
              </p:cNvPr>
              <p:cNvSpPr/>
              <p:nvPr userDrawn="1"/>
            </p:nvSpPr>
            <p:spPr>
              <a:xfrm>
                <a:off x="6991456" y="4196946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A3F73681-D889-4C74-BF77-571B5D54655B}"/>
                  </a:ext>
                </a:extLst>
              </p:cNvPr>
              <p:cNvSpPr/>
              <p:nvPr userDrawn="1"/>
            </p:nvSpPr>
            <p:spPr>
              <a:xfrm>
                <a:off x="6745221" y="3488228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8CAF0EA-5524-4C75-9296-B48BE962CE56}"/>
                  </a:ext>
                </a:extLst>
              </p:cNvPr>
              <p:cNvSpPr/>
              <p:nvPr userDrawn="1"/>
            </p:nvSpPr>
            <p:spPr>
              <a:xfrm>
                <a:off x="9138208" y="4095233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56EBED72-4813-46E7-9E44-936365949514}"/>
                  </a:ext>
                </a:extLst>
              </p:cNvPr>
              <p:cNvSpPr/>
              <p:nvPr userDrawn="1"/>
            </p:nvSpPr>
            <p:spPr>
              <a:xfrm>
                <a:off x="9104454" y="4492689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52022BCF-76D6-4AE2-A68D-5368CBDF0C6F}"/>
                  </a:ext>
                </a:extLst>
              </p:cNvPr>
              <p:cNvSpPr/>
              <p:nvPr userDrawn="1"/>
            </p:nvSpPr>
            <p:spPr>
              <a:xfrm>
                <a:off x="9858003" y="4186227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856F8A2E-865E-4431-9976-24AF1EF870F6}"/>
                  </a:ext>
                </a:extLst>
              </p:cNvPr>
              <p:cNvSpPr/>
              <p:nvPr userDrawn="1"/>
            </p:nvSpPr>
            <p:spPr>
              <a:xfrm>
                <a:off x="8433688" y="4093403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2F1C7919-A9D7-44CF-BFFA-2CFD80E53E2A}"/>
                  </a:ext>
                </a:extLst>
              </p:cNvPr>
              <p:cNvSpPr/>
              <p:nvPr userDrawn="1"/>
            </p:nvSpPr>
            <p:spPr>
              <a:xfrm>
                <a:off x="8907173" y="3771476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186CC85E-F563-451D-B335-6DE4E376195D}"/>
                  </a:ext>
                </a:extLst>
              </p:cNvPr>
              <p:cNvSpPr/>
              <p:nvPr userDrawn="1"/>
            </p:nvSpPr>
            <p:spPr>
              <a:xfrm>
                <a:off x="7966360" y="4062724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4B1E25BE-8C54-40A3-9E0B-565DAC3D9360}"/>
                  </a:ext>
                </a:extLst>
              </p:cNvPr>
              <p:cNvSpPr/>
              <p:nvPr userDrawn="1"/>
            </p:nvSpPr>
            <p:spPr>
              <a:xfrm>
                <a:off x="8502358" y="3556858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C146D9C3-80DD-45B0-9925-4492DF608936}"/>
                  </a:ext>
                </a:extLst>
              </p:cNvPr>
              <p:cNvSpPr/>
              <p:nvPr userDrawn="1"/>
            </p:nvSpPr>
            <p:spPr>
              <a:xfrm>
                <a:off x="10720706" y="3787201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A4325BCE-104A-45A6-87AB-C5F302CDE9DF}"/>
                  </a:ext>
                </a:extLst>
              </p:cNvPr>
              <p:cNvSpPr/>
              <p:nvPr userDrawn="1"/>
            </p:nvSpPr>
            <p:spPr>
              <a:xfrm>
                <a:off x="10685548" y="4204125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9D80C149-7CE8-47B4-AE82-375A22B3222E}"/>
                  </a:ext>
                </a:extLst>
              </p:cNvPr>
              <p:cNvSpPr/>
              <p:nvPr userDrawn="1"/>
            </p:nvSpPr>
            <p:spPr>
              <a:xfrm>
                <a:off x="9525666" y="4287958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573DD011-9AB8-4D77-9D69-289AB378D9FE}"/>
                  </a:ext>
                </a:extLst>
              </p:cNvPr>
              <p:cNvSpPr/>
              <p:nvPr userDrawn="1"/>
            </p:nvSpPr>
            <p:spPr>
              <a:xfrm>
                <a:off x="10014781" y="3804840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9BAFCF3-7347-4B42-B729-3E5482CF57B6}"/>
                  </a:ext>
                </a:extLst>
              </p:cNvPr>
              <p:cNvSpPr/>
              <p:nvPr userDrawn="1"/>
            </p:nvSpPr>
            <p:spPr>
              <a:xfrm>
                <a:off x="10488266" y="3482913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08F629C2-16FD-4615-9C3E-72A96312121F}"/>
                  </a:ext>
                </a:extLst>
              </p:cNvPr>
              <p:cNvSpPr/>
              <p:nvPr userDrawn="1"/>
            </p:nvSpPr>
            <p:spPr>
              <a:xfrm>
                <a:off x="10279816" y="4064385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8E4EF07-FB90-46A1-96AE-5ED2AF17F3F7}"/>
                  </a:ext>
                </a:extLst>
              </p:cNvPr>
              <p:cNvSpPr/>
              <p:nvPr userDrawn="1"/>
            </p:nvSpPr>
            <p:spPr>
              <a:xfrm>
                <a:off x="9608297" y="3551542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701A6770-953B-4106-A75F-D007E5AD15CF}"/>
                  </a:ext>
                </a:extLst>
              </p:cNvPr>
              <p:cNvSpPr/>
              <p:nvPr userDrawn="1"/>
            </p:nvSpPr>
            <p:spPr>
              <a:xfrm>
                <a:off x="11241790" y="4321585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0806B243-3811-4F3A-8C61-C9C2DBA4FA78}"/>
                  </a:ext>
                </a:extLst>
              </p:cNvPr>
              <p:cNvSpPr/>
              <p:nvPr userDrawn="1"/>
            </p:nvSpPr>
            <p:spPr>
              <a:xfrm>
                <a:off x="11912557" y="4137766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3A0FA47-0AD2-4F32-8A11-49238B459370}"/>
                  </a:ext>
                </a:extLst>
              </p:cNvPr>
              <p:cNvSpPr/>
              <p:nvPr userDrawn="1"/>
            </p:nvSpPr>
            <p:spPr>
              <a:xfrm>
                <a:off x="10752676" y="4221599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D364B217-6545-4749-A701-389E3731D191}"/>
                  </a:ext>
                </a:extLst>
              </p:cNvPr>
              <p:cNvSpPr/>
              <p:nvPr userDrawn="1"/>
            </p:nvSpPr>
            <p:spPr>
              <a:xfrm>
                <a:off x="11241790" y="3738480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57CE0D63-3DB0-41F4-88FA-E79ACBE73DF7}"/>
                  </a:ext>
                </a:extLst>
              </p:cNvPr>
              <p:cNvSpPr/>
              <p:nvPr userDrawn="1"/>
            </p:nvSpPr>
            <p:spPr>
              <a:xfrm>
                <a:off x="11715276" y="3416553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DCA4AD2C-2553-438A-8255-CFC6E16349BF}"/>
                  </a:ext>
                </a:extLst>
              </p:cNvPr>
              <p:cNvSpPr/>
              <p:nvPr userDrawn="1"/>
            </p:nvSpPr>
            <p:spPr>
              <a:xfrm>
                <a:off x="11506825" y="3998025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5D2B461-60A6-4D23-8CC7-C21D5AF88764}"/>
                  </a:ext>
                </a:extLst>
              </p:cNvPr>
              <p:cNvSpPr/>
              <p:nvPr userDrawn="1"/>
            </p:nvSpPr>
            <p:spPr>
              <a:xfrm>
                <a:off x="10990355" y="3367301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C3BE38A2-40F0-4FB7-812A-6B4E82D58D3C}"/>
                  </a:ext>
                </a:extLst>
              </p:cNvPr>
              <p:cNvSpPr/>
              <p:nvPr userDrawn="1"/>
            </p:nvSpPr>
            <p:spPr>
              <a:xfrm>
                <a:off x="2491125" y="3808853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</p:grpSp>
      </p:grpSp>
      <p:grpSp>
        <p:nvGrpSpPr>
          <p:cNvPr id="173" name="Group 172"/>
          <p:cNvGrpSpPr/>
          <p:nvPr/>
        </p:nvGrpSpPr>
        <p:grpSpPr>
          <a:xfrm>
            <a:off x="732593" y="1771833"/>
            <a:ext cx="5015824" cy="4240638"/>
            <a:chOff x="376673" y="1696474"/>
            <a:chExt cx="5015824" cy="4240638"/>
          </a:xfrm>
        </p:grpSpPr>
        <p:grpSp>
          <p:nvGrpSpPr>
            <p:cNvPr id="168" name="Group 167"/>
            <p:cNvGrpSpPr/>
            <p:nvPr/>
          </p:nvGrpSpPr>
          <p:grpSpPr>
            <a:xfrm>
              <a:off x="744845" y="1696474"/>
              <a:ext cx="720000" cy="720080"/>
              <a:chOff x="294801" y="1905671"/>
              <a:chExt cx="720000" cy="720080"/>
            </a:xfrm>
          </p:grpSpPr>
          <p:sp>
            <p:nvSpPr>
              <p:cNvPr id="169" name="Rectangle: Rounded Corners 23">
                <a:extLst>
                  <a:ext uri="{FF2B5EF4-FFF2-40B4-BE49-F238E27FC236}">
                    <a16:creationId xmlns:a16="http://schemas.microsoft.com/office/drawing/2014/main" id="{64B2456C-8044-43D5-BA19-40AE76B50E16}"/>
                  </a:ext>
                </a:extLst>
              </p:cNvPr>
              <p:cNvSpPr/>
              <p:nvPr/>
            </p:nvSpPr>
            <p:spPr>
              <a:xfrm>
                <a:off x="294801" y="1905671"/>
                <a:ext cx="720000" cy="720080"/>
              </a:xfrm>
              <a:prstGeom prst="roundRect">
                <a:avLst/>
              </a:prstGeom>
              <a:solidFill>
                <a:schemeClr val="accent4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700">
                  <a:cs typeface="Arial" pitchFamily="34" charset="0"/>
                </a:endParaRPr>
              </a:p>
            </p:txBody>
          </p:sp>
          <p:sp>
            <p:nvSpPr>
              <p:cNvPr id="170" name="TextBox 170"/>
              <p:cNvSpPr txBox="1"/>
              <p:nvPr/>
            </p:nvSpPr>
            <p:spPr>
              <a:xfrm>
                <a:off x="329198" y="2039978"/>
                <a:ext cx="642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171" name="Picture 17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7910" y="1696474"/>
              <a:ext cx="2419688" cy="724001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376673" y="2520792"/>
              <a:ext cx="501582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SG" sz="2000" dirty="0" smtClean="0"/>
                <a:t>Present questions according to topics.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SG" sz="2000" dirty="0" smtClean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SG" sz="2000" dirty="0" smtClean="0"/>
                <a:t>Web application.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SG" sz="2000" dirty="0" smtClean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SG" sz="2000" dirty="0" smtClean="0"/>
                <a:t>Search matching questions for given key words.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SG" sz="2000" dirty="0" smtClean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SG" sz="2000" dirty="0" smtClean="0"/>
                <a:t>Only have questions regarding limited  subjects and topics.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SG" dirty="0" smtClean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155672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46608" y="497421"/>
            <a:ext cx="10289419" cy="702340"/>
          </a:xfrm>
        </p:spPr>
        <p:txBody>
          <a:bodyPr>
            <a:normAutofit fontScale="92500"/>
          </a:bodyPr>
          <a:lstStyle/>
          <a:p>
            <a:pPr algn="l"/>
            <a:r>
              <a:rPr lang="en-US" sz="3600" b="1" dirty="0" smtClean="0"/>
              <a:t>Research </a:t>
            </a:r>
            <a:r>
              <a:rPr lang="en-US" sz="3600" b="1" dirty="0"/>
              <a:t>d</a:t>
            </a:r>
            <a:r>
              <a:rPr lang="en-US" sz="3600" b="1" dirty="0" smtClean="0"/>
              <a:t>one on Question Presenter Component</a:t>
            </a:r>
            <a:endParaRPr lang="en-US" sz="3600" b="1" dirty="0"/>
          </a:p>
        </p:txBody>
      </p:sp>
      <p:grpSp>
        <p:nvGrpSpPr>
          <p:cNvPr id="10" name="그룹 31">
            <a:extLst>
              <a:ext uri="{FF2B5EF4-FFF2-40B4-BE49-F238E27FC236}">
                <a16:creationId xmlns:a16="http://schemas.microsoft.com/office/drawing/2014/main" id="{B1AB110F-C19E-49A1-9990-C6EFF21F862D}"/>
              </a:ext>
            </a:extLst>
          </p:cNvPr>
          <p:cNvGrpSpPr/>
          <p:nvPr/>
        </p:nvGrpSpPr>
        <p:grpSpPr>
          <a:xfrm>
            <a:off x="331111" y="235626"/>
            <a:ext cx="1198209" cy="1225930"/>
            <a:chOff x="9087273" y="2875432"/>
            <a:chExt cx="2303626" cy="2356921"/>
          </a:xfrm>
          <a:solidFill>
            <a:schemeClr val="accent1"/>
          </a:solidFill>
        </p:grpSpPr>
        <p:sp>
          <p:nvSpPr>
            <p:cNvPr id="11" name="Rounded Rectangle 7">
              <a:extLst>
                <a:ext uri="{FF2B5EF4-FFF2-40B4-BE49-F238E27FC236}">
                  <a16:creationId xmlns:a16="http://schemas.microsoft.com/office/drawing/2014/main" id="{ED79C94B-F5E6-4C8F-9CC8-DE165AF3393E}"/>
                </a:ext>
              </a:extLst>
            </p:cNvPr>
            <p:cNvSpPr/>
            <p:nvPr/>
          </p:nvSpPr>
          <p:spPr>
            <a:xfrm>
              <a:off x="10019157" y="4810446"/>
              <a:ext cx="433068" cy="740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2" name="Rounded Rectangle 8">
              <a:extLst>
                <a:ext uri="{FF2B5EF4-FFF2-40B4-BE49-F238E27FC236}">
                  <a16:creationId xmlns:a16="http://schemas.microsoft.com/office/drawing/2014/main" id="{71948C04-FE7E-480A-A46B-4BB47581CA8F}"/>
                </a:ext>
              </a:extLst>
            </p:cNvPr>
            <p:cNvSpPr/>
            <p:nvPr/>
          </p:nvSpPr>
          <p:spPr>
            <a:xfrm>
              <a:off x="10019157" y="4908581"/>
              <a:ext cx="433068" cy="740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3" name="Rounded Rectangle 9">
              <a:extLst>
                <a:ext uri="{FF2B5EF4-FFF2-40B4-BE49-F238E27FC236}">
                  <a16:creationId xmlns:a16="http://schemas.microsoft.com/office/drawing/2014/main" id="{8883EC48-3CD4-4E99-8C2D-6ABAE6959FD1}"/>
                </a:ext>
              </a:extLst>
            </p:cNvPr>
            <p:cNvSpPr/>
            <p:nvPr/>
          </p:nvSpPr>
          <p:spPr>
            <a:xfrm>
              <a:off x="10019157" y="5006715"/>
              <a:ext cx="433068" cy="740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4" name="Chord 8">
              <a:extLst>
                <a:ext uri="{FF2B5EF4-FFF2-40B4-BE49-F238E27FC236}">
                  <a16:creationId xmlns:a16="http://schemas.microsoft.com/office/drawing/2014/main" id="{B4467C2B-4573-414A-96F4-E8B5DE36CED0}"/>
                </a:ext>
              </a:extLst>
            </p:cNvPr>
            <p:cNvSpPr/>
            <p:nvPr/>
          </p:nvSpPr>
          <p:spPr>
            <a:xfrm rot="19366553">
              <a:off x="10104241" y="5001620"/>
              <a:ext cx="279977" cy="230733"/>
            </a:xfrm>
            <a:custGeom>
              <a:avLst/>
              <a:gdLst/>
              <a:ahLst/>
              <a:cxnLst/>
              <a:rect l="l" t="t" r="r" b="b"/>
              <a:pathLst>
                <a:path w="808567" h="666352">
                  <a:moveTo>
                    <a:pt x="11238" y="0"/>
                  </a:moveTo>
                  <a:lnTo>
                    <a:pt x="808567" y="605735"/>
                  </a:lnTo>
                  <a:cubicBezTo>
                    <a:pt x="631295" y="696452"/>
                    <a:pt x="413578" y="686352"/>
                    <a:pt x="241904" y="568647"/>
                  </a:cubicBezTo>
                  <a:cubicBezTo>
                    <a:pt x="54716" y="440307"/>
                    <a:pt x="-32876" y="214793"/>
                    <a:pt x="1123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70965E12-31BD-4C6B-9A46-BE1F29D78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5953" y="3562517"/>
              <a:ext cx="1039477" cy="1222505"/>
            </a:xfrm>
            <a:custGeom>
              <a:avLst/>
              <a:gdLst>
                <a:gd name="T0" fmla="*/ 1239 w 2141"/>
                <a:gd name="T1" fmla="*/ 16 h 2665"/>
                <a:gd name="T2" fmla="*/ 1465 w 2141"/>
                <a:gd name="T3" fmla="*/ 82 h 2665"/>
                <a:gd name="T4" fmla="*/ 1673 w 2141"/>
                <a:gd name="T5" fmla="*/ 194 h 2665"/>
                <a:gd name="T6" fmla="*/ 1855 w 2141"/>
                <a:gd name="T7" fmla="*/ 349 h 2665"/>
                <a:gd name="T8" fmla="*/ 2000 w 2141"/>
                <a:gd name="T9" fmla="*/ 546 h 2665"/>
                <a:gd name="T10" fmla="*/ 2099 w 2141"/>
                <a:gd name="T11" fmla="*/ 777 h 2665"/>
                <a:gd name="T12" fmla="*/ 2141 w 2141"/>
                <a:gd name="T13" fmla="*/ 1039 h 2665"/>
                <a:gd name="T14" fmla="*/ 2119 w 2141"/>
                <a:gd name="T15" fmla="*/ 1331 h 2665"/>
                <a:gd name="T16" fmla="*/ 2051 w 2141"/>
                <a:gd name="T17" fmla="*/ 1562 h 2665"/>
                <a:gd name="T18" fmla="*/ 1959 w 2141"/>
                <a:gd name="T19" fmla="*/ 1722 h 2665"/>
                <a:gd name="T20" fmla="*/ 1853 w 2141"/>
                <a:gd name="T21" fmla="*/ 1859 h 2665"/>
                <a:gd name="T22" fmla="*/ 1743 w 2141"/>
                <a:gd name="T23" fmla="*/ 1990 h 2665"/>
                <a:gd name="T24" fmla="*/ 1644 w 2141"/>
                <a:gd name="T25" fmla="*/ 2133 h 2665"/>
                <a:gd name="T26" fmla="*/ 1578 w 2141"/>
                <a:gd name="T27" fmla="*/ 2265 h 2665"/>
                <a:gd name="T28" fmla="*/ 1542 w 2141"/>
                <a:gd name="T29" fmla="*/ 2384 h 2665"/>
                <a:gd name="T30" fmla="*/ 1535 w 2141"/>
                <a:gd name="T31" fmla="*/ 2512 h 2665"/>
                <a:gd name="T32" fmla="*/ 1495 w 2141"/>
                <a:gd name="T33" fmla="*/ 2608 h 2665"/>
                <a:gd name="T34" fmla="*/ 1430 w 2141"/>
                <a:gd name="T35" fmla="*/ 2661 h 2665"/>
                <a:gd name="T36" fmla="*/ 1302 w 2141"/>
                <a:gd name="T37" fmla="*/ 2665 h 2665"/>
                <a:gd name="T38" fmla="*/ 1103 w 2141"/>
                <a:gd name="T39" fmla="*/ 2664 h 2665"/>
                <a:gd name="T40" fmla="*/ 893 w 2141"/>
                <a:gd name="T41" fmla="*/ 2664 h 2665"/>
                <a:gd name="T42" fmla="*/ 736 w 2141"/>
                <a:gd name="T43" fmla="*/ 2664 h 2665"/>
                <a:gd name="T44" fmla="*/ 668 w 2141"/>
                <a:gd name="T45" fmla="*/ 2629 h 2665"/>
                <a:gd name="T46" fmla="*/ 633 w 2141"/>
                <a:gd name="T47" fmla="*/ 2573 h 2665"/>
                <a:gd name="T48" fmla="*/ 621 w 2141"/>
                <a:gd name="T49" fmla="*/ 2514 h 2665"/>
                <a:gd name="T50" fmla="*/ 621 w 2141"/>
                <a:gd name="T51" fmla="*/ 2441 h 2665"/>
                <a:gd name="T52" fmla="*/ 615 w 2141"/>
                <a:gd name="T53" fmla="*/ 2358 h 2665"/>
                <a:gd name="T54" fmla="*/ 589 w 2141"/>
                <a:gd name="T55" fmla="*/ 2258 h 2665"/>
                <a:gd name="T56" fmla="*/ 522 w 2141"/>
                <a:gd name="T57" fmla="*/ 2136 h 2665"/>
                <a:gd name="T58" fmla="*/ 429 w 2141"/>
                <a:gd name="T59" fmla="*/ 2015 h 2665"/>
                <a:gd name="T60" fmla="*/ 351 w 2141"/>
                <a:gd name="T61" fmla="*/ 1917 h 2665"/>
                <a:gd name="T62" fmla="*/ 250 w 2141"/>
                <a:gd name="T63" fmla="*/ 1794 h 2665"/>
                <a:gd name="T64" fmla="*/ 145 w 2141"/>
                <a:gd name="T65" fmla="*/ 1641 h 2665"/>
                <a:gd name="T66" fmla="*/ 58 w 2141"/>
                <a:gd name="T67" fmla="*/ 1458 h 2665"/>
                <a:gd name="T68" fmla="*/ 6 w 2141"/>
                <a:gd name="T69" fmla="*/ 1244 h 2665"/>
                <a:gd name="T70" fmla="*/ 7 w 2141"/>
                <a:gd name="T71" fmla="*/ 988 h 2665"/>
                <a:gd name="T72" fmla="*/ 58 w 2141"/>
                <a:gd name="T73" fmla="*/ 742 h 2665"/>
                <a:gd name="T74" fmla="*/ 145 w 2141"/>
                <a:gd name="T75" fmla="*/ 540 h 2665"/>
                <a:gd name="T76" fmla="*/ 260 w 2141"/>
                <a:gd name="T77" fmla="*/ 376 h 2665"/>
                <a:gd name="T78" fmla="*/ 394 w 2141"/>
                <a:gd name="T79" fmla="*/ 249 h 2665"/>
                <a:gd name="T80" fmla="*/ 537 w 2141"/>
                <a:gd name="T81" fmla="*/ 152 h 2665"/>
                <a:gd name="T82" fmla="*/ 679 w 2141"/>
                <a:gd name="T83" fmla="*/ 83 h 2665"/>
                <a:gd name="T84" fmla="*/ 813 w 2141"/>
                <a:gd name="T85" fmla="*/ 37 h 2665"/>
                <a:gd name="T86" fmla="*/ 928 w 2141"/>
                <a:gd name="T87" fmla="*/ 9 h 2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1" h="2665">
                  <a:moveTo>
                    <a:pt x="1084" y="0"/>
                  </a:moveTo>
                  <a:lnTo>
                    <a:pt x="1162" y="6"/>
                  </a:lnTo>
                  <a:lnTo>
                    <a:pt x="1239" y="16"/>
                  </a:lnTo>
                  <a:lnTo>
                    <a:pt x="1316" y="32"/>
                  </a:lnTo>
                  <a:lnTo>
                    <a:pt x="1391" y="54"/>
                  </a:lnTo>
                  <a:lnTo>
                    <a:pt x="1465" y="82"/>
                  </a:lnTo>
                  <a:lnTo>
                    <a:pt x="1537" y="114"/>
                  </a:lnTo>
                  <a:lnTo>
                    <a:pt x="1606" y="152"/>
                  </a:lnTo>
                  <a:lnTo>
                    <a:pt x="1673" y="194"/>
                  </a:lnTo>
                  <a:lnTo>
                    <a:pt x="1737" y="242"/>
                  </a:lnTo>
                  <a:lnTo>
                    <a:pt x="1798" y="293"/>
                  </a:lnTo>
                  <a:lnTo>
                    <a:pt x="1855" y="349"/>
                  </a:lnTo>
                  <a:lnTo>
                    <a:pt x="1907" y="410"/>
                  </a:lnTo>
                  <a:lnTo>
                    <a:pt x="1956" y="476"/>
                  </a:lnTo>
                  <a:lnTo>
                    <a:pt x="2000" y="546"/>
                  </a:lnTo>
                  <a:lnTo>
                    <a:pt x="2038" y="618"/>
                  </a:lnTo>
                  <a:lnTo>
                    <a:pt x="2071" y="696"/>
                  </a:lnTo>
                  <a:lnTo>
                    <a:pt x="2099" y="777"/>
                  </a:lnTo>
                  <a:lnTo>
                    <a:pt x="2119" y="861"/>
                  </a:lnTo>
                  <a:lnTo>
                    <a:pt x="2134" y="949"/>
                  </a:lnTo>
                  <a:lnTo>
                    <a:pt x="2141" y="1039"/>
                  </a:lnTo>
                  <a:lnTo>
                    <a:pt x="2141" y="1133"/>
                  </a:lnTo>
                  <a:lnTo>
                    <a:pt x="2135" y="1231"/>
                  </a:lnTo>
                  <a:lnTo>
                    <a:pt x="2119" y="1331"/>
                  </a:lnTo>
                  <a:lnTo>
                    <a:pt x="2096" y="1433"/>
                  </a:lnTo>
                  <a:lnTo>
                    <a:pt x="2076" y="1500"/>
                  </a:lnTo>
                  <a:lnTo>
                    <a:pt x="2051" y="1562"/>
                  </a:lnTo>
                  <a:lnTo>
                    <a:pt x="2023" y="1619"/>
                  </a:lnTo>
                  <a:lnTo>
                    <a:pt x="1993" y="1672"/>
                  </a:lnTo>
                  <a:lnTo>
                    <a:pt x="1959" y="1722"/>
                  </a:lnTo>
                  <a:lnTo>
                    <a:pt x="1926" y="1769"/>
                  </a:lnTo>
                  <a:lnTo>
                    <a:pt x="1889" y="1816"/>
                  </a:lnTo>
                  <a:lnTo>
                    <a:pt x="1853" y="1859"/>
                  </a:lnTo>
                  <a:lnTo>
                    <a:pt x="1815" y="1903"/>
                  </a:lnTo>
                  <a:lnTo>
                    <a:pt x="1779" y="1945"/>
                  </a:lnTo>
                  <a:lnTo>
                    <a:pt x="1743" y="1990"/>
                  </a:lnTo>
                  <a:lnTo>
                    <a:pt x="1708" y="2035"/>
                  </a:lnTo>
                  <a:lnTo>
                    <a:pt x="1676" y="2082"/>
                  </a:lnTo>
                  <a:lnTo>
                    <a:pt x="1644" y="2133"/>
                  </a:lnTo>
                  <a:lnTo>
                    <a:pt x="1616" y="2185"/>
                  </a:lnTo>
                  <a:lnTo>
                    <a:pt x="1597" y="2226"/>
                  </a:lnTo>
                  <a:lnTo>
                    <a:pt x="1578" y="2265"/>
                  </a:lnTo>
                  <a:lnTo>
                    <a:pt x="1564" y="2304"/>
                  </a:lnTo>
                  <a:lnTo>
                    <a:pt x="1551" y="2344"/>
                  </a:lnTo>
                  <a:lnTo>
                    <a:pt x="1542" y="2384"/>
                  </a:lnTo>
                  <a:lnTo>
                    <a:pt x="1536" y="2428"/>
                  </a:lnTo>
                  <a:lnTo>
                    <a:pt x="1536" y="2473"/>
                  </a:lnTo>
                  <a:lnTo>
                    <a:pt x="1535" y="2512"/>
                  </a:lnTo>
                  <a:lnTo>
                    <a:pt x="1526" y="2549"/>
                  </a:lnTo>
                  <a:lnTo>
                    <a:pt x="1513" y="2581"/>
                  </a:lnTo>
                  <a:lnTo>
                    <a:pt x="1495" y="2608"/>
                  </a:lnTo>
                  <a:lnTo>
                    <a:pt x="1475" y="2632"/>
                  </a:lnTo>
                  <a:lnTo>
                    <a:pt x="1453" y="2649"/>
                  </a:lnTo>
                  <a:lnTo>
                    <a:pt x="1430" y="2661"/>
                  </a:lnTo>
                  <a:lnTo>
                    <a:pt x="1408" y="2665"/>
                  </a:lnTo>
                  <a:lnTo>
                    <a:pt x="1359" y="2665"/>
                  </a:lnTo>
                  <a:lnTo>
                    <a:pt x="1302" y="2665"/>
                  </a:lnTo>
                  <a:lnTo>
                    <a:pt x="1239" y="2665"/>
                  </a:lnTo>
                  <a:lnTo>
                    <a:pt x="1172" y="2665"/>
                  </a:lnTo>
                  <a:lnTo>
                    <a:pt x="1103" y="2664"/>
                  </a:lnTo>
                  <a:lnTo>
                    <a:pt x="1031" y="2664"/>
                  </a:lnTo>
                  <a:lnTo>
                    <a:pt x="961" y="2664"/>
                  </a:lnTo>
                  <a:lnTo>
                    <a:pt x="893" y="2664"/>
                  </a:lnTo>
                  <a:lnTo>
                    <a:pt x="828" y="2664"/>
                  </a:lnTo>
                  <a:lnTo>
                    <a:pt x="768" y="2665"/>
                  </a:lnTo>
                  <a:lnTo>
                    <a:pt x="736" y="2664"/>
                  </a:lnTo>
                  <a:lnTo>
                    <a:pt x="708" y="2656"/>
                  </a:lnTo>
                  <a:lnTo>
                    <a:pt x="687" y="2645"/>
                  </a:lnTo>
                  <a:lnTo>
                    <a:pt x="668" y="2629"/>
                  </a:lnTo>
                  <a:lnTo>
                    <a:pt x="652" y="2611"/>
                  </a:lnTo>
                  <a:lnTo>
                    <a:pt x="640" y="2592"/>
                  </a:lnTo>
                  <a:lnTo>
                    <a:pt x="633" y="2573"/>
                  </a:lnTo>
                  <a:lnTo>
                    <a:pt x="627" y="2554"/>
                  </a:lnTo>
                  <a:lnTo>
                    <a:pt x="624" y="2537"/>
                  </a:lnTo>
                  <a:lnTo>
                    <a:pt x="621" y="2514"/>
                  </a:lnTo>
                  <a:lnTo>
                    <a:pt x="621" y="2490"/>
                  </a:lnTo>
                  <a:lnTo>
                    <a:pt x="621" y="2467"/>
                  </a:lnTo>
                  <a:lnTo>
                    <a:pt x="621" y="2441"/>
                  </a:lnTo>
                  <a:lnTo>
                    <a:pt x="621" y="2415"/>
                  </a:lnTo>
                  <a:lnTo>
                    <a:pt x="620" y="2387"/>
                  </a:lnTo>
                  <a:lnTo>
                    <a:pt x="615" y="2358"/>
                  </a:lnTo>
                  <a:lnTo>
                    <a:pt x="609" y="2326"/>
                  </a:lnTo>
                  <a:lnTo>
                    <a:pt x="601" y="2293"/>
                  </a:lnTo>
                  <a:lnTo>
                    <a:pt x="589" y="2258"/>
                  </a:lnTo>
                  <a:lnTo>
                    <a:pt x="572" y="2220"/>
                  </a:lnTo>
                  <a:lnTo>
                    <a:pt x="550" y="2179"/>
                  </a:lnTo>
                  <a:lnTo>
                    <a:pt x="522" y="2136"/>
                  </a:lnTo>
                  <a:lnTo>
                    <a:pt x="489" y="2090"/>
                  </a:lnTo>
                  <a:lnTo>
                    <a:pt x="448" y="2041"/>
                  </a:lnTo>
                  <a:lnTo>
                    <a:pt x="429" y="2015"/>
                  </a:lnTo>
                  <a:lnTo>
                    <a:pt x="407" y="1984"/>
                  </a:lnTo>
                  <a:lnTo>
                    <a:pt x="380" y="1952"/>
                  </a:lnTo>
                  <a:lnTo>
                    <a:pt x="351" y="1917"/>
                  </a:lnTo>
                  <a:lnTo>
                    <a:pt x="319" y="1878"/>
                  </a:lnTo>
                  <a:lnTo>
                    <a:pt x="285" y="1837"/>
                  </a:lnTo>
                  <a:lnTo>
                    <a:pt x="250" y="1794"/>
                  </a:lnTo>
                  <a:lnTo>
                    <a:pt x="214" y="1746"/>
                  </a:lnTo>
                  <a:lnTo>
                    <a:pt x="179" y="1695"/>
                  </a:lnTo>
                  <a:lnTo>
                    <a:pt x="145" y="1641"/>
                  </a:lnTo>
                  <a:lnTo>
                    <a:pt x="113" y="1583"/>
                  </a:lnTo>
                  <a:lnTo>
                    <a:pt x="84" y="1523"/>
                  </a:lnTo>
                  <a:lnTo>
                    <a:pt x="58" y="1458"/>
                  </a:lnTo>
                  <a:lnTo>
                    <a:pt x="36" y="1391"/>
                  </a:lnTo>
                  <a:lnTo>
                    <a:pt x="19" y="1318"/>
                  </a:lnTo>
                  <a:lnTo>
                    <a:pt x="6" y="1244"/>
                  </a:lnTo>
                  <a:lnTo>
                    <a:pt x="0" y="1164"/>
                  </a:lnTo>
                  <a:lnTo>
                    <a:pt x="0" y="1081"/>
                  </a:lnTo>
                  <a:lnTo>
                    <a:pt x="7" y="988"/>
                  </a:lnTo>
                  <a:lnTo>
                    <a:pt x="19" y="901"/>
                  </a:lnTo>
                  <a:lnTo>
                    <a:pt x="36" y="819"/>
                  </a:lnTo>
                  <a:lnTo>
                    <a:pt x="58" y="742"/>
                  </a:lnTo>
                  <a:lnTo>
                    <a:pt x="83" y="669"/>
                  </a:lnTo>
                  <a:lnTo>
                    <a:pt x="112" y="602"/>
                  </a:lnTo>
                  <a:lnTo>
                    <a:pt x="145" y="540"/>
                  </a:lnTo>
                  <a:lnTo>
                    <a:pt x="180" y="480"/>
                  </a:lnTo>
                  <a:lnTo>
                    <a:pt x="220" y="426"/>
                  </a:lnTo>
                  <a:lnTo>
                    <a:pt x="260" y="376"/>
                  </a:lnTo>
                  <a:lnTo>
                    <a:pt x="304" y="330"/>
                  </a:lnTo>
                  <a:lnTo>
                    <a:pt x="348" y="287"/>
                  </a:lnTo>
                  <a:lnTo>
                    <a:pt x="394" y="249"/>
                  </a:lnTo>
                  <a:lnTo>
                    <a:pt x="441" y="213"/>
                  </a:lnTo>
                  <a:lnTo>
                    <a:pt x="489" y="181"/>
                  </a:lnTo>
                  <a:lnTo>
                    <a:pt x="537" y="152"/>
                  </a:lnTo>
                  <a:lnTo>
                    <a:pt x="585" y="125"/>
                  </a:lnTo>
                  <a:lnTo>
                    <a:pt x="633" y="104"/>
                  </a:lnTo>
                  <a:lnTo>
                    <a:pt x="679" y="83"/>
                  </a:lnTo>
                  <a:lnTo>
                    <a:pt x="726" y="64"/>
                  </a:lnTo>
                  <a:lnTo>
                    <a:pt x="769" y="50"/>
                  </a:lnTo>
                  <a:lnTo>
                    <a:pt x="813" y="37"/>
                  </a:lnTo>
                  <a:lnTo>
                    <a:pt x="854" y="25"/>
                  </a:lnTo>
                  <a:lnTo>
                    <a:pt x="892" y="16"/>
                  </a:lnTo>
                  <a:lnTo>
                    <a:pt x="928" y="9"/>
                  </a:lnTo>
                  <a:lnTo>
                    <a:pt x="1007" y="2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BB3274-00B0-42D9-BC31-E46F4F9CA5D1}"/>
                </a:ext>
              </a:extLst>
            </p:cNvPr>
            <p:cNvSpPr/>
            <p:nvPr/>
          </p:nvSpPr>
          <p:spPr>
            <a:xfrm>
              <a:off x="10199168" y="2875432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AA58FD3-6C7A-4D66-82E9-D199BD3EB872}"/>
                </a:ext>
              </a:extLst>
            </p:cNvPr>
            <p:cNvSpPr/>
            <p:nvPr/>
          </p:nvSpPr>
          <p:spPr>
            <a:xfrm rot="8100000">
              <a:off x="9613374" y="3081280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F55FC1-6402-4088-A491-3B1EB3F7A2F2}"/>
                </a:ext>
              </a:extLst>
            </p:cNvPr>
            <p:cNvSpPr/>
            <p:nvPr/>
          </p:nvSpPr>
          <p:spPr>
            <a:xfrm rot="16800000">
              <a:off x="9294239" y="3582372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Freeform 4103">
              <a:extLst>
                <a:ext uri="{FF2B5EF4-FFF2-40B4-BE49-F238E27FC236}">
                  <a16:creationId xmlns:a16="http://schemas.microsoft.com/office/drawing/2014/main" id="{23D76467-4700-46EC-AD1A-CAF2D5A9A9CD}"/>
                </a:ext>
              </a:extLst>
            </p:cNvPr>
            <p:cNvSpPr/>
            <p:nvPr/>
          </p:nvSpPr>
          <p:spPr>
            <a:xfrm rot="18900000" flipV="1">
              <a:off x="10108452" y="4097750"/>
              <a:ext cx="475605" cy="267050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" name="Freeform 123">
              <a:extLst>
                <a:ext uri="{FF2B5EF4-FFF2-40B4-BE49-F238E27FC236}">
                  <a16:creationId xmlns:a16="http://schemas.microsoft.com/office/drawing/2014/main" id="{F0955F00-C260-45C2-BF85-5168E0E2DAFB}"/>
                </a:ext>
              </a:extLst>
            </p:cNvPr>
            <p:cNvSpPr/>
            <p:nvPr/>
          </p:nvSpPr>
          <p:spPr>
            <a:xfrm rot="13284775">
              <a:off x="9960891" y="4191599"/>
              <a:ext cx="350851" cy="197003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3738DC1-F526-4E87-8909-22A99EBC97D4}"/>
                </a:ext>
              </a:extLst>
            </p:cNvPr>
            <p:cNvSpPr/>
            <p:nvPr/>
          </p:nvSpPr>
          <p:spPr>
            <a:xfrm>
              <a:off x="10201256" y="4404900"/>
              <a:ext cx="61845" cy="2922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" name="Rectangle 116">
              <a:extLst>
                <a:ext uri="{FF2B5EF4-FFF2-40B4-BE49-F238E27FC236}">
                  <a16:creationId xmlns:a16="http://schemas.microsoft.com/office/drawing/2014/main" id="{EBD749E2-D93A-4BF5-89DD-44A0B5BAB052}"/>
                </a:ext>
              </a:extLst>
            </p:cNvPr>
            <p:cNvSpPr/>
            <p:nvPr/>
          </p:nvSpPr>
          <p:spPr>
            <a:xfrm rot="13500000" flipH="1">
              <a:off x="10791750" y="3081280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Rectangle 118">
              <a:extLst>
                <a:ext uri="{FF2B5EF4-FFF2-40B4-BE49-F238E27FC236}">
                  <a16:creationId xmlns:a16="http://schemas.microsoft.com/office/drawing/2014/main" id="{F313F95A-65FE-44D6-8BB1-B618681A186B}"/>
                </a:ext>
              </a:extLst>
            </p:cNvPr>
            <p:cNvSpPr/>
            <p:nvPr/>
          </p:nvSpPr>
          <p:spPr>
            <a:xfrm rot="4800000" flipH="1">
              <a:off x="11110885" y="3582372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28005" y="1992311"/>
            <a:ext cx="848933" cy="830996"/>
            <a:chOff x="488551" y="1928053"/>
            <a:chExt cx="867663" cy="849330"/>
          </a:xfrm>
        </p:grpSpPr>
        <p:sp>
          <p:nvSpPr>
            <p:cNvPr id="25" name="다이아몬드 3">
              <a:extLst>
                <a:ext uri="{FF2B5EF4-FFF2-40B4-BE49-F238E27FC236}">
                  <a16:creationId xmlns:a16="http://schemas.microsoft.com/office/drawing/2014/main" id="{E326DA9A-379C-438D-86F5-294516B4B64D}"/>
                </a:ext>
              </a:extLst>
            </p:cNvPr>
            <p:cNvSpPr/>
            <p:nvPr/>
          </p:nvSpPr>
          <p:spPr>
            <a:xfrm>
              <a:off x="488551" y="1928053"/>
              <a:ext cx="867663" cy="84933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2261" y="2117613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474051" y="1988129"/>
            <a:ext cx="6071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[1] K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Hammond,R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Burke,C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Martin,S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Lytinen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,"FAQ finder: a case-based approach to knowledge 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navigation“ in </a:t>
            </a:r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Proceeding the 11</a:t>
            </a:r>
            <a:r>
              <a:rPr lang="en-US" sz="1600" i="1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Conference of Artificial Intelligence for Applications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,1995.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20766" y="3566181"/>
            <a:ext cx="6951060" cy="920824"/>
            <a:chOff x="505750" y="3129910"/>
            <a:chExt cx="6825185" cy="920824"/>
          </a:xfrm>
        </p:grpSpPr>
        <p:grpSp>
          <p:nvGrpSpPr>
            <p:cNvPr id="28" name="Group 27"/>
            <p:cNvGrpSpPr/>
            <p:nvPr/>
          </p:nvGrpSpPr>
          <p:grpSpPr>
            <a:xfrm>
              <a:off x="505750" y="3219738"/>
              <a:ext cx="848933" cy="830996"/>
              <a:chOff x="488551" y="1928053"/>
              <a:chExt cx="867663" cy="849330"/>
            </a:xfrm>
          </p:grpSpPr>
          <p:sp>
            <p:nvSpPr>
              <p:cNvPr id="29" name="다이아몬드 3">
                <a:extLst>
                  <a:ext uri="{FF2B5EF4-FFF2-40B4-BE49-F238E27FC236}">
                    <a16:creationId xmlns:a16="http://schemas.microsoft.com/office/drawing/2014/main" id="{E326DA9A-379C-438D-86F5-294516B4B64D}"/>
                  </a:ext>
                </a:extLst>
              </p:cNvPr>
              <p:cNvSpPr/>
              <p:nvPr/>
            </p:nvSpPr>
            <p:spPr>
              <a:xfrm>
                <a:off x="488551" y="1928053"/>
                <a:ext cx="867663" cy="84933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2262" y="2117613"/>
                <a:ext cx="642873" cy="4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1459034" y="3129910"/>
              <a:ext cx="58719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[2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] Naveed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Afzal,Ruslan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Mitkov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,"Automatic generation of multiple choice questions using dependency-based semantic 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relations“ ,2014.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929155" y="1691059"/>
            <a:ext cx="4106872" cy="1470887"/>
            <a:chOff x="8759440" y="1582858"/>
            <a:chExt cx="3481237" cy="1365441"/>
          </a:xfrm>
        </p:grpSpPr>
        <p:sp>
          <p:nvSpPr>
            <p:cNvPr id="39" name="Left Arrow 38"/>
            <p:cNvSpPr/>
            <p:nvPr/>
          </p:nvSpPr>
          <p:spPr>
            <a:xfrm>
              <a:off x="8759440" y="1582858"/>
              <a:ext cx="3093578" cy="1365441"/>
            </a:xfrm>
            <a:prstGeom prst="lef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692055" y="2079628"/>
              <a:ext cx="2548622" cy="41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/>
                <a:t>FAQ Finder</a:t>
              </a:r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929155" y="3250527"/>
            <a:ext cx="3876621" cy="1500938"/>
            <a:chOff x="8615748" y="2265720"/>
            <a:chExt cx="3307224" cy="1365441"/>
          </a:xfrm>
        </p:grpSpPr>
        <p:sp>
          <p:nvSpPr>
            <p:cNvPr id="42" name="Left Arrow 41"/>
            <p:cNvSpPr/>
            <p:nvPr/>
          </p:nvSpPr>
          <p:spPr>
            <a:xfrm>
              <a:off x="8615748" y="2265720"/>
              <a:ext cx="3093578" cy="1365441"/>
            </a:xfrm>
            <a:prstGeom prst="lef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93900" y="2760536"/>
              <a:ext cx="2529072" cy="41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/>
                <a:t>Automatic MCQ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412955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70968" y="182688"/>
            <a:ext cx="9389055" cy="735959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Question Presenter Flow Diagram</a:t>
            </a:r>
            <a:endParaRPr lang="en-US" sz="36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1564054" y="2278122"/>
            <a:ext cx="193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/>
              <a:t>Cloud Database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23" y="1143376"/>
            <a:ext cx="1923049" cy="1350577"/>
          </a:xfrm>
          <a:prstGeom prst="rect">
            <a:avLst/>
          </a:prstGeom>
        </p:spPr>
      </p:pic>
      <p:sp>
        <p:nvSpPr>
          <p:cNvPr id="64" name="Right Arrow 63"/>
          <p:cNvSpPr/>
          <p:nvPr/>
        </p:nvSpPr>
        <p:spPr>
          <a:xfrm>
            <a:off x="3427072" y="1711312"/>
            <a:ext cx="939099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8838785" y="3234175"/>
            <a:ext cx="1987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Check synonyms for given keywords</a:t>
            </a:r>
            <a:endParaRPr lang="en-US" dirty="0"/>
          </a:p>
        </p:txBody>
      </p:sp>
      <p:sp>
        <p:nvSpPr>
          <p:cNvPr id="66" name="Right Arrow 65"/>
          <p:cNvSpPr/>
          <p:nvPr/>
        </p:nvSpPr>
        <p:spPr>
          <a:xfrm rot="5400000">
            <a:off x="9403870" y="2555441"/>
            <a:ext cx="751854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8746630" y="5100150"/>
            <a:ext cx="2409050" cy="1236319"/>
            <a:chOff x="7405454" y="1672784"/>
            <a:chExt cx="2409050" cy="1236319"/>
          </a:xfrm>
        </p:grpSpPr>
        <p:sp>
          <p:nvSpPr>
            <p:cNvPr id="68" name="TextBox 67"/>
            <p:cNvSpPr txBox="1"/>
            <p:nvPr/>
          </p:nvSpPr>
          <p:spPr>
            <a:xfrm>
              <a:off x="7405454" y="2262772"/>
              <a:ext cx="24090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 smtClean="0"/>
                <a:t>Automatic google  search for questions</a:t>
              </a:r>
              <a:endParaRPr lang="en-US" dirty="0"/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5454" y="1672784"/>
              <a:ext cx="1735815" cy="675039"/>
            </a:xfrm>
            <a:prstGeom prst="rect">
              <a:avLst/>
            </a:prstGeom>
          </p:spPr>
        </p:pic>
      </p:grpSp>
      <p:sp>
        <p:nvSpPr>
          <p:cNvPr id="70" name="TextBox 69"/>
          <p:cNvSpPr txBox="1"/>
          <p:nvPr/>
        </p:nvSpPr>
        <p:spPr>
          <a:xfrm>
            <a:off x="5571893" y="1323180"/>
            <a:ext cx="2015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Choose a summarized note form the database</a:t>
            </a:r>
            <a:endParaRPr lang="en-US" dirty="0"/>
          </a:p>
        </p:txBody>
      </p:sp>
      <p:sp>
        <p:nvSpPr>
          <p:cNvPr id="71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4820332" y="1462122"/>
            <a:ext cx="751561" cy="83263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TextBox 71"/>
          <p:cNvSpPr txBox="1"/>
          <p:nvPr/>
        </p:nvSpPr>
        <p:spPr>
          <a:xfrm>
            <a:off x="8838784" y="1572015"/>
            <a:ext cx="2316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Select key phrases (topic) for search</a:t>
            </a:r>
            <a:endParaRPr lang="en-US" dirty="0"/>
          </a:p>
        </p:txBody>
      </p:sp>
      <p:sp>
        <p:nvSpPr>
          <p:cNvPr id="73" name="Right Arrow 72"/>
          <p:cNvSpPr/>
          <p:nvPr/>
        </p:nvSpPr>
        <p:spPr>
          <a:xfrm>
            <a:off x="7715375" y="1711312"/>
            <a:ext cx="939099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/>
          <p:cNvSpPr/>
          <p:nvPr/>
        </p:nvSpPr>
        <p:spPr>
          <a:xfrm rot="5400000">
            <a:off x="9409370" y="4513752"/>
            <a:ext cx="817490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4869894" y="4065388"/>
            <a:ext cx="1987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Select most suitable results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484" y="3648248"/>
            <a:ext cx="2049065" cy="2126942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0800000">
            <a:off x="3751492" y="4210900"/>
            <a:ext cx="1118402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2236486">
            <a:off x="6928592" y="4884737"/>
            <a:ext cx="1645215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138677" y="5786242"/>
            <a:ext cx="245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Student can refer the relevant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0359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/>
          <p:cNvGrpSpPr/>
          <p:nvPr/>
        </p:nvGrpSpPr>
        <p:grpSpPr>
          <a:xfrm>
            <a:off x="-18760" y="167793"/>
            <a:ext cx="2346761" cy="1113160"/>
            <a:chOff x="0" y="167793"/>
            <a:chExt cx="2709017" cy="128499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9A2186A-C326-48DC-8E09-0BB48FF9D3DE}"/>
                </a:ext>
              </a:extLst>
            </p:cNvPr>
            <p:cNvGrpSpPr/>
            <p:nvPr/>
          </p:nvGrpSpPr>
          <p:grpSpPr>
            <a:xfrm>
              <a:off x="470019" y="167793"/>
              <a:ext cx="2238998" cy="1284992"/>
              <a:chOff x="-3373" y="3444677"/>
              <a:chExt cx="3155739" cy="1643520"/>
            </a:xfrm>
          </p:grpSpPr>
          <p:sp>
            <p:nvSpPr>
              <p:cNvPr id="3" name="Freeform 61">
                <a:extLst>
                  <a:ext uri="{FF2B5EF4-FFF2-40B4-BE49-F238E27FC236}">
                    <a16:creationId xmlns:a16="http://schemas.microsoft.com/office/drawing/2014/main" id="{B69C1344-DA27-4625-A365-74DC77A0B525}"/>
                  </a:ext>
                </a:extLst>
              </p:cNvPr>
              <p:cNvSpPr/>
              <p:nvPr/>
            </p:nvSpPr>
            <p:spPr>
              <a:xfrm rot="5400000">
                <a:off x="1185646" y="3121477"/>
                <a:ext cx="1643520" cy="2289920"/>
              </a:xfrm>
              <a:custGeom>
                <a:avLst/>
                <a:gdLst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675180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675180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31366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294790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294790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13093"/>
                  <a:gd name="connsiteY0" fmla="*/ 1053388 h 2070201"/>
                  <a:gd name="connsiteX1" fmla="*/ 124358 w 1413093"/>
                  <a:gd name="connsiteY1" fmla="*/ 1382572 h 2070201"/>
                  <a:gd name="connsiteX2" fmla="*/ 292608 w 1413093"/>
                  <a:gd name="connsiteY2" fmla="*/ 1741017 h 2070201"/>
                  <a:gd name="connsiteX3" fmla="*/ 687628 w 1413093"/>
                  <a:gd name="connsiteY3" fmla="*/ 2070201 h 2070201"/>
                  <a:gd name="connsiteX4" fmla="*/ 1294790 w 1413093"/>
                  <a:gd name="connsiteY4" fmla="*/ 2055571 h 2070201"/>
                  <a:gd name="connsiteX5" fmla="*/ 1404518 w 1413093"/>
                  <a:gd name="connsiteY5" fmla="*/ 1155801 h 2070201"/>
                  <a:gd name="connsiteX6" fmla="*/ 1221638 w 1413093"/>
                  <a:gd name="connsiteY6" fmla="*/ 768096 h 2070201"/>
                  <a:gd name="connsiteX7" fmla="*/ 1177747 w 1413093"/>
                  <a:gd name="connsiteY7" fmla="*/ 965606 h 2070201"/>
                  <a:gd name="connsiteX8" fmla="*/ 1024128 w 1413093"/>
                  <a:gd name="connsiteY8" fmla="*/ 694944 h 2070201"/>
                  <a:gd name="connsiteX9" fmla="*/ 921715 w 1413093"/>
                  <a:gd name="connsiteY9" fmla="*/ 929030 h 2070201"/>
                  <a:gd name="connsiteX10" fmla="*/ 877824 w 1413093"/>
                  <a:gd name="connsiteY10" fmla="*/ 629107 h 2070201"/>
                  <a:gd name="connsiteX11" fmla="*/ 709574 w 1413093"/>
                  <a:gd name="connsiteY11" fmla="*/ 936345 h 2070201"/>
                  <a:gd name="connsiteX12" fmla="*/ 526694 w 1413093"/>
                  <a:gd name="connsiteY12" fmla="*/ 0 h 2070201"/>
                  <a:gd name="connsiteX13" fmla="*/ 468172 w 1413093"/>
                  <a:gd name="connsiteY13" fmla="*/ 1338681 h 2070201"/>
                  <a:gd name="connsiteX14" fmla="*/ 321868 w 1413093"/>
                  <a:gd name="connsiteY14" fmla="*/ 1287475 h 2070201"/>
                  <a:gd name="connsiteX15" fmla="*/ 0 w 1413093"/>
                  <a:gd name="connsiteY15" fmla="*/ 1053388 h 2070201"/>
                  <a:gd name="connsiteX0" fmla="*/ 0 w 1413093"/>
                  <a:gd name="connsiteY0" fmla="*/ 1053388 h 2070201"/>
                  <a:gd name="connsiteX1" fmla="*/ 124358 w 1413093"/>
                  <a:gd name="connsiteY1" fmla="*/ 1382572 h 2070201"/>
                  <a:gd name="connsiteX2" fmla="*/ 292608 w 1413093"/>
                  <a:gd name="connsiteY2" fmla="*/ 1741017 h 2070201"/>
                  <a:gd name="connsiteX3" fmla="*/ 687628 w 1413093"/>
                  <a:gd name="connsiteY3" fmla="*/ 2070201 h 2070201"/>
                  <a:gd name="connsiteX4" fmla="*/ 1294790 w 1413093"/>
                  <a:gd name="connsiteY4" fmla="*/ 2055571 h 2070201"/>
                  <a:gd name="connsiteX5" fmla="*/ 1404518 w 1413093"/>
                  <a:gd name="connsiteY5" fmla="*/ 1155801 h 2070201"/>
                  <a:gd name="connsiteX6" fmla="*/ 1221638 w 1413093"/>
                  <a:gd name="connsiteY6" fmla="*/ 768096 h 2070201"/>
                  <a:gd name="connsiteX7" fmla="*/ 1177747 w 1413093"/>
                  <a:gd name="connsiteY7" fmla="*/ 965606 h 2070201"/>
                  <a:gd name="connsiteX8" fmla="*/ 1024128 w 1413093"/>
                  <a:gd name="connsiteY8" fmla="*/ 694944 h 2070201"/>
                  <a:gd name="connsiteX9" fmla="*/ 921715 w 1413093"/>
                  <a:gd name="connsiteY9" fmla="*/ 929030 h 2070201"/>
                  <a:gd name="connsiteX10" fmla="*/ 877824 w 1413093"/>
                  <a:gd name="connsiteY10" fmla="*/ 629107 h 2070201"/>
                  <a:gd name="connsiteX11" fmla="*/ 709574 w 1413093"/>
                  <a:gd name="connsiteY11" fmla="*/ 936345 h 2070201"/>
                  <a:gd name="connsiteX12" fmla="*/ 526694 w 1413093"/>
                  <a:gd name="connsiteY12" fmla="*/ 0 h 2070201"/>
                  <a:gd name="connsiteX13" fmla="*/ 468172 w 1413093"/>
                  <a:gd name="connsiteY13" fmla="*/ 1338681 h 2070201"/>
                  <a:gd name="connsiteX14" fmla="*/ 321868 w 1413093"/>
                  <a:gd name="connsiteY14" fmla="*/ 1287475 h 2070201"/>
                  <a:gd name="connsiteX15" fmla="*/ 0 w 1413093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90042 w 1404608"/>
                  <a:gd name="connsiteY10" fmla="*/ 599846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702259 w 1404608"/>
                  <a:gd name="connsiteY12" fmla="*/ 629107 h 2070201"/>
                  <a:gd name="connsiteX13" fmla="*/ 526694 w 1404608"/>
                  <a:gd name="connsiteY13" fmla="*/ 0 h 2070201"/>
                  <a:gd name="connsiteX14" fmla="*/ 468172 w 1404608"/>
                  <a:gd name="connsiteY14" fmla="*/ 1338681 h 2070201"/>
                  <a:gd name="connsiteX15" fmla="*/ 321868 w 1404608"/>
                  <a:gd name="connsiteY15" fmla="*/ 1287475 h 2070201"/>
                  <a:gd name="connsiteX16" fmla="*/ 0 w 1404608"/>
                  <a:gd name="connsiteY16" fmla="*/ 1053388 h 2070201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8942 h 2075755"/>
                  <a:gd name="connsiteX1" fmla="*/ 124358 w 1404608"/>
                  <a:gd name="connsiteY1" fmla="*/ 1388126 h 2075755"/>
                  <a:gd name="connsiteX2" fmla="*/ 292608 w 1404608"/>
                  <a:gd name="connsiteY2" fmla="*/ 1746571 h 2075755"/>
                  <a:gd name="connsiteX3" fmla="*/ 687628 w 1404608"/>
                  <a:gd name="connsiteY3" fmla="*/ 2075755 h 2075755"/>
                  <a:gd name="connsiteX4" fmla="*/ 1294790 w 1404608"/>
                  <a:gd name="connsiteY4" fmla="*/ 2061125 h 2075755"/>
                  <a:gd name="connsiteX5" fmla="*/ 1404518 w 1404608"/>
                  <a:gd name="connsiteY5" fmla="*/ 1161355 h 2075755"/>
                  <a:gd name="connsiteX6" fmla="*/ 1221638 w 1404608"/>
                  <a:gd name="connsiteY6" fmla="*/ 773650 h 2075755"/>
                  <a:gd name="connsiteX7" fmla="*/ 1177747 w 1404608"/>
                  <a:gd name="connsiteY7" fmla="*/ 971160 h 2075755"/>
                  <a:gd name="connsiteX8" fmla="*/ 980236 w 1404608"/>
                  <a:gd name="connsiteY8" fmla="*/ 700498 h 2075755"/>
                  <a:gd name="connsiteX9" fmla="*/ 921715 w 1404608"/>
                  <a:gd name="connsiteY9" fmla="*/ 934584 h 2075755"/>
                  <a:gd name="connsiteX10" fmla="*/ 738836 w 1404608"/>
                  <a:gd name="connsiteY10" fmla="*/ 598085 h 2075755"/>
                  <a:gd name="connsiteX11" fmla="*/ 709574 w 1404608"/>
                  <a:gd name="connsiteY11" fmla="*/ 941899 h 2075755"/>
                  <a:gd name="connsiteX12" fmla="*/ 526694 w 1404608"/>
                  <a:gd name="connsiteY12" fmla="*/ 5554 h 2075755"/>
                  <a:gd name="connsiteX13" fmla="*/ 468172 w 1404608"/>
                  <a:gd name="connsiteY13" fmla="*/ 1344235 h 2075755"/>
                  <a:gd name="connsiteX14" fmla="*/ 321868 w 1404608"/>
                  <a:gd name="connsiteY14" fmla="*/ 1293029 h 2075755"/>
                  <a:gd name="connsiteX15" fmla="*/ 0 w 1404608"/>
                  <a:gd name="connsiteY15" fmla="*/ 1058942 h 2075755"/>
                  <a:gd name="connsiteX0" fmla="*/ 0 w 1404608"/>
                  <a:gd name="connsiteY0" fmla="*/ 1029958 h 2046771"/>
                  <a:gd name="connsiteX1" fmla="*/ 124358 w 1404608"/>
                  <a:gd name="connsiteY1" fmla="*/ 1359142 h 2046771"/>
                  <a:gd name="connsiteX2" fmla="*/ 292608 w 1404608"/>
                  <a:gd name="connsiteY2" fmla="*/ 1717587 h 2046771"/>
                  <a:gd name="connsiteX3" fmla="*/ 687628 w 1404608"/>
                  <a:gd name="connsiteY3" fmla="*/ 2046771 h 2046771"/>
                  <a:gd name="connsiteX4" fmla="*/ 1294790 w 1404608"/>
                  <a:gd name="connsiteY4" fmla="*/ 2032141 h 2046771"/>
                  <a:gd name="connsiteX5" fmla="*/ 1404518 w 1404608"/>
                  <a:gd name="connsiteY5" fmla="*/ 1132371 h 2046771"/>
                  <a:gd name="connsiteX6" fmla="*/ 1221638 w 1404608"/>
                  <a:gd name="connsiteY6" fmla="*/ 744666 h 2046771"/>
                  <a:gd name="connsiteX7" fmla="*/ 1177747 w 1404608"/>
                  <a:gd name="connsiteY7" fmla="*/ 942176 h 2046771"/>
                  <a:gd name="connsiteX8" fmla="*/ 980236 w 1404608"/>
                  <a:gd name="connsiteY8" fmla="*/ 671514 h 2046771"/>
                  <a:gd name="connsiteX9" fmla="*/ 921715 w 1404608"/>
                  <a:gd name="connsiteY9" fmla="*/ 905600 h 2046771"/>
                  <a:gd name="connsiteX10" fmla="*/ 738836 w 1404608"/>
                  <a:gd name="connsiteY10" fmla="*/ 569101 h 2046771"/>
                  <a:gd name="connsiteX11" fmla="*/ 709574 w 1404608"/>
                  <a:gd name="connsiteY11" fmla="*/ 912915 h 2046771"/>
                  <a:gd name="connsiteX12" fmla="*/ 526694 w 1404608"/>
                  <a:gd name="connsiteY12" fmla="*/ 5831 h 2046771"/>
                  <a:gd name="connsiteX13" fmla="*/ 468172 w 1404608"/>
                  <a:gd name="connsiteY13" fmla="*/ 1315251 h 2046771"/>
                  <a:gd name="connsiteX14" fmla="*/ 321868 w 1404608"/>
                  <a:gd name="connsiteY14" fmla="*/ 1264045 h 2046771"/>
                  <a:gd name="connsiteX15" fmla="*/ 0 w 1404608"/>
                  <a:gd name="connsiteY15" fmla="*/ 1029958 h 2046771"/>
                  <a:gd name="connsiteX0" fmla="*/ 0 w 1404608"/>
                  <a:gd name="connsiteY0" fmla="*/ 1024127 h 2040940"/>
                  <a:gd name="connsiteX1" fmla="*/ 124358 w 1404608"/>
                  <a:gd name="connsiteY1" fmla="*/ 1353311 h 2040940"/>
                  <a:gd name="connsiteX2" fmla="*/ 292608 w 1404608"/>
                  <a:gd name="connsiteY2" fmla="*/ 1711756 h 2040940"/>
                  <a:gd name="connsiteX3" fmla="*/ 687628 w 1404608"/>
                  <a:gd name="connsiteY3" fmla="*/ 2040940 h 2040940"/>
                  <a:gd name="connsiteX4" fmla="*/ 1294790 w 1404608"/>
                  <a:gd name="connsiteY4" fmla="*/ 2026310 h 2040940"/>
                  <a:gd name="connsiteX5" fmla="*/ 1404518 w 1404608"/>
                  <a:gd name="connsiteY5" fmla="*/ 1126540 h 2040940"/>
                  <a:gd name="connsiteX6" fmla="*/ 1221638 w 1404608"/>
                  <a:gd name="connsiteY6" fmla="*/ 738835 h 2040940"/>
                  <a:gd name="connsiteX7" fmla="*/ 1177747 w 1404608"/>
                  <a:gd name="connsiteY7" fmla="*/ 936345 h 2040940"/>
                  <a:gd name="connsiteX8" fmla="*/ 980236 w 1404608"/>
                  <a:gd name="connsiteY8" fmla="*/ 665683 h 2040940"/>
                  <a:gd name="connsiteX9" fmla="*/ 921715 w 1404608"/>
                  <a:gd name="connsiteY9" fmla="*/ 899769 h 2040940"/>
                  <a:gd name="connsiteX10" fmla="*/ 738836 w 1404608"/>
                  <a:gd name="connsiteY10" fmla="*/ 563270 h 2040940"/>
                  <a:gd name="connsiteX11" fmla="*/ 709574 w 1404608"/>
                  <a:gd name="connsiteY11" fmla="*/ 907084 h 2040940"/>
                  <a:gd name="connsiteX12" fmla="*/ 526694 w 1404608"/>
                  <a:gd name="connsiteY12" fmla="*/ 0 h 2040940"/>
                  <a:gd name="connsiteX13" fmla="*/ 468172 w 1404608"/>
                  <a:gd name="connsiteY13" fmla="*/ 1309420 h 2040940"/>
                  <a:gd name="connsiteX14" fmla="*/ 321868 w 1404608"/>
                  <a:gd name="connsiteY14" fmla="*/ 1258214 h 2040940"/>
                  <a:gd name="connsiteX15" fmla="*/ 0 w 1404608"/>
                  <a:gd name="connsiteY15" fmla="*/ 1024127 h 2040940"/>
                  <a:gd name="connsiteX0" fmla="*/ 0 w 1404608"/>
                  <a:gd name="connsiteY0" fmla="*/ 1024614 h 2041427"/>
                  <a:gd name="connsiteX1" fmla="*/ 124358 w 1404608"/>
                  <a:gd name="connsiteY1" fmla="*/ 1353798 h 2041427"/>
                  <a:gd name="connsiteX2" fmla="*/ 292608 w 1404608"/>
                  <a:gd name="connsiteY2" fmla="*/ 1712243 h 2041427"/>
                  <a:gd name="connsiteX3" fmla="*/ 687628 w 1404608"/>
                  <a:gd name="connsiteY3" fmla="*/ 2041427 h 2041427"/>
                  <a:gd name="connsiteX4" fmla="*/ 1294790 w 1404608"/>
                  <a:gd name="connsiteY4" fmla="*/ 2026797 h 2041427"/>
                  <a:gd name="connsiteX5" fmla="*/ 1404518 w 1404608"/>
                  <a:gd name="connsiteY5" fmla="*/ 1127027 h 2041427"/>
                  <a:gd name="connsiteX6" fmla="*/ 1221638 w 1404608"/>
                  <a:gd name="connsiteY6" fmla="*/ 739322 h 2041427"/>
                  <a:gd name="connsiteX7" fmla="*/ 1177747 w 1404608"/>
                  <a:gd name="connsiteY7" fmla="*/ 936832 h 2041427"/>
                  <a:gd name="connsiteX8" fmla="*/ 980236 w 1404608"/>
                  <a:gd name="connsiteY8" fmla="*/ 666170 h 2041427"/>
                  <a:gd name="connsiteX9" fmla="*/ 921715 w 1404608"/>
                  <a:gd name="connsiteY9" fmla="*/ 900256 h 2041427"/>
                  <a:gd name="connsiteX10" fmla="*/ 738836 w 1404608"/>
                  <a:gd name="connsiteY10" fmla="*/ 563757 h 2041427"/>
                  <a:gd name="connsiteX11" fmla="*/ 709574 w 1404608"/>
                  <a:gd name="connsiteY11" fmla="*/ 907571 h 2041427"/>
                  <a:gd name="connsiteX12" fmla="*/ 526694 w 1404608"/>
                  <a:gd name="connsiteY12" fmla="*/ 487 h 2041427"/>
                  <a:gd name="connsiteX13" fmla="*/ 468172 w 1404608"/>
                  <a:gd name="connsiteY13" fmla="*/ 1309907 h 2041427"/>
                  <a:gd name="connsiteX14" fmla="*/ 321868 w 1404608"/>
                  <a:gd name="connsiteY14" fmla="*/ 1258701 h 2041427"/>
                  <a:gd name="connsiteX15" fmla="*/ 0 w 1404608"/>
                  <a:gd name="connsiteY15" fmla="*/ 1024614 h 2041427"/>
                  <a:gd name="connsiteX0" fmla="*/ 0 w 1404608"/>
                  <a:gd name="connsiteY0" fmla="*/ 1024614 h 2041427"/>
                  <a:gd name="connsiteX1" fmla="*/ 124358 w 1404608"/>
                  <a:gd name="connsiteY1" fmla="*/ 1353798 h 2041427"/>
                  <a:gd name="connsiteX2" fmla="*/ 292608 w 1404608"/>
                  <a:gd name="connsiteY2" fmla="*/ 1712243 h 2041427"/>
                  <a:gd name="connsiteX3" fmla="*/ 687628 w 1404608"/>
                  <a:gd name="connsiteY3" fmla="*/ 2041427 h 2041427"/>
                  <a:gd name="connsiteX4" fmla="*/ 1294790 w 1404608"/>
                  <a:gd name="connsiteY4" fmla="*/ 2026797 h 2041427"/>
                  <a:gd name="connsiteX5" fmla="*/ 1404518 w 1404608"/>
                  <a:gd name="connsiteY5" fmla="*/ 1127027 h 2041427"/>
                  <a:gd name="connsiteX6" fmla="*/ 1221638 w 1404608"/>
                  <a:gd name="connsiteY6" fmla="*/ 739322 h 2041427"/>
                  <a:gd name="connsiteX7" fmla="*/ 1177747 w 1404608"/>
                  <a:gd name="connsiteY7" fmla="*/ 936832 h 2041427"/>
                  <a:gd name="connsiteX8" fmla="*/ 980236 w 1404608"/>
                  <a:gd name="connsiteY8" fmla="*/ 666170 h 2041427"/>
                  <a:gd name="connsiteX9" fmla="*/ 921715 w 1404608"/>
                  <a:gd name="connsiteY9" fmla="*/ 900256 h 2041427"/>
                  <a:gd name="connsiteX10" fmla="*/ 738836 w 1404608"/>
                  <a:gd name="connsiteY10" fmla="*/ 563757 h 2041427"/>
                  <a:gd name="connsiteX11" fmla="*/ 709574 w 1404608"/>
                  <a:gd name="connsiteY11" fmla="*/ 907571 h 2041427"/>
                  <a:gd name="connsiteX12" fmla="*/ 526694 w 1404608"/>
                  <a:gd name="connsiteY12" fmla="*/ 487 h 2041427"/>
                  <a:gd name="connsiteX13" fmla="*/ 468172 w 1404608"/>
                  <a:gd name="connsiteY13" fmla="*/ 1309907 h 2041427"/>
                  <a:gd name="connsiteX14" fmla="*/ 321868 w 1404608"/>
                  <a:gd name="connsiteY14" fmla="*/ 1258701 h 2041427"/>
                  <a:gd name="connsiteX15" fmla="*/ 0 w 1404608"/>
                  <a:gd name="connsiteY15" fmla="*/ 1024614 h 2041427"/>
                  <a:gd name="connsiteX0" fmla="*/ 0 w 1404608"/>
                  <a:gd name="connsiteY0" fmla="*/ 1024370 h 2041183"/>
                  <a:gd name="connsiteX1" fmla="*/ 124358 w 1404608"/>
                  <a:gd name="connsiteY1" fmla="*/ 1353554 h 2041183"/>
                  <a:gd name="connsiteX2" fmla="*/ 292608 w 1404608"/>
                  <a:gd name="connsiteY2" fmla="*/ 1711999 h 2041183"/>
                  <a:gd name="connsiteX3" fmla="*/ 687628 w 1404608"/>
                  <a:gd name="connsiteY3" fmla="*/ 2041183 h 2041183"/>
                  <a:gd name="connsiteX4" fmla="*/ 1294790 w 1404608"/>
                  <a:gd name="connsiteY4" fmla="*/ 2026553 h 2041183"/>
                  <a:gd name="connsiteX5" fmla="*/ 1404518 w 1404608"/>
                  <a:gd name="connsiteY5" fmla="*/ 1126783 h 2041183"/>
                  <a:gd name="connsiteX6" fmla="*/ 1221638 w 1404608"/>
                  <a:gd name="connsiteY6" fmla="*/ 739078 h 2041183"/>
                  <a:gd name="connsiteX7" fmla="*/ 1177747 w 1404608"/>
                  <a:gd name="connsiteY7" fmla="*/ 936588 h 2041183"/>
                  <a:gd name="connsiteX8" fmla="*/ 980236 w 1404608"/>
                  <a:gd name="connsiteY8" fmla="*/ 665926 h 2041183"/>
                  <a:gd name="connsiteX9" fmla="*/ 921715 w 1404608"/>
                  <a:gd name="connsiteY9" fmla="*/ 900012 h 2041183"/>
                  <a:gd name="connsiteX10" fmla="*/ 738836 w 1404608"/>
                  <a:gd name="connsiteY10" fmla="*/ 563513 h 2041183"/>
                  <a:gd name="connsiteX11" fmla="*/ 709574 w 1404608"/>
                  <a:gd name="connsiteY11" fmla="*/ 907327 h 2041183"/>
                  <a:gd name="connsiteX12" fmla="*/ 526694 w 1404608"/>
                  <a:gd name="connsiteY12" fmla="*/ 243 h 2041183"/>
                  <a:gd name="connsiteX13" fmla="*/ 468172 w 1404608"/>
                  <a:gd name="connsiteY13" fmla="*/ 1309663 h 2041183"/>
                  <a:gd name="connsiteX14" fmla="*/ 321868 w 1404608"/>
                  <a:gd name="connsiteY14" fmla="*/ 1258457 h 2041183"/>
                  <a:gd name="connsiteX15" fmla="*/ 0 w 1404608"/>
                  <a:gd name="connsiteY15" fmla="*/ 1024370 h 2041183"/>
                  <a:gd name="connsiteX0" fmla="*/ 0 w 1404608"/>
                  <a:gd name="connsiteY0" fmla="*/ 1024383 h 2041196"/>
                  <a:gd name="connsiteX1" fmla="*/ 124358 w 1404608"/>
                  <a:gd name="connsiteY1" fmla="*/ 1353567 h 2041196"/>
                  <a:gd name="connsiteX2" fmla="*/ 292608 w 1404608"/>
                  <a:gd name="connsiteY2" fmla="*/ 1712012 h 2041196"/>
                  <a:gd name="connsiteX3" fmla="*/ 687628 w 1404608"/>
                  <a:gd name="connsiteY3" fmla="*/ 2041196 h 2041196"/>
                  <a:gd name="connsiteX4" fmla="*/ 1294790 w 1404608"/>
                  <a:gd name="connsiteY4" fmla="*/ 2026566 h 2041196"/>
                  <a:gd name="connsiteX5" fmla="*/ 1404518 w 1404608"/>
                  <a:gd name="connsiteY5" fmla="*/ 1126796 h 2041196"/>
                  <a:gd name="connsiteX6" fmla="*/ 1221638 w 1404608"/>
                  <a:gd name="connsiteY6" fmla="*/ 739091 h 2041196"/>
                  <a:gd name="connsiteX7" fmla="*/ 1177747 w 1404608"/>
                  <a:gd name="connsiteY7" fmla="*/ 936601 h 2041196"/>
                  <a:gd name="connsiteX8" fmla="*/ 980236 w 1404608"/>
                  <a:gd name="connsiteY8" fmla="*/ 665939 h 2041196"/>
                  <a:gd name="connsiteX9" fmla="*/ 921715 w 1404608"/>
                  <a:gd name="connsiteY9" fmla="*/ 900025 h 2041196"/>
                  <a:gd name="connsiteX10" fmla="*/ 738836 w 1404608"/>
                  <a:gd name="connsiteY10" fmla="*/ 563526 h 2041196"/>
                  <a:gd name="connsiteX11" fmla="*/ 709574 w 1404608"/>
                  <a:gd name="connsiteY11" fmla="*/ 907340 h 2041196"/>
                  <a:gd name="connsiteX12" fmla="*/ 526694 w 1404608"/>
                  <a:gd name="connsiteY12" fmla="*/ 256 h 2041196"/>
                  <a:gd name="connsiteX13" fmla="*/ 453541 w 1404608"/>
                  <a:gd name="connsiteY13" fmla="*/ 1258469 h 2041196"/>
                  <a:gd name="connsiteX14" fmla="*/ 321868 w 1404608"/>
                  <a:gd name="connsiteY14" fmla="*/ 1258470 h 2041196"/>
                  <a:gd name="connsiteX15" fmla="*/ 0 w 1404608"/>
                  <a:gd name="connsiteY15" fmla="*/ 1024383 h 2041196"/>
                  <a:gd name="connsiteX0" fmla="*/ 0 w 1404608"/>
                  <a:gd name="connsiteY0" fmla="*/ 1024383 h 2041196"/>
                  <a:gd name="connsiteX1" fmla="*/ 124358 w 1404608"/>
                  <a:gd name="connsiteY1" fmla="*/ 1353567 h 2041196"/>
                  <a:gd name="connsiteX2" fmla="*/ 292608 w 1404608"/>
                  <a:gd name="connsiteY2" fmla="*/ 1712012 h 2041196"/>
                  <a:gd name="connsiteX3" fmla="*/ 687628 w 1404608"/>
                  <a:gd name="connsiteY3" fmla="*/ 2041196 h 2041196"/>
                  <a:gd name="connsiteX4" fmla="*/ 1294790 w 1404608"/>
                  <a:gd name="connsiteY4" fmla="*/ 2026566 h 2041196"/>
                  <a:gd name="connsiteX5" fmla="*/ 1404518 w 1404608"/>
                  <a:gd name="connsiteY5" fmla="*/ 1126796 h 2041196"/>
                  <a:gd name="connsiteX6" fmla="*/ 1221638 w 1404608"/>
                  <a:gd name="connsiteY6" fmla="*/ 739091 h 2041196"/>
                  <a:gd name="connsiteX7" fmla="*/ 1177747 w 1404608"/>
                  <a:gd name="connsiteY7" fmla="*/ 936601 h 2041196"/>
                  <a:gd name="connsiteX8" fmla="*/ 980236 w 1404608"/>
                  <a:gd name="connsiteY8" fmla="*/ 665939 h 2041196"/>
                  <a:gd name="connsiteX9" fmla="*/ 921715 w 1404608"/>
                  <a:gd name="connsiteY9" fmla="*/ 900025 h 2041196"/>
                  <a:gd name="connsiteX10" fmla="*/ 738836 w 1404608"/>
                  <a:gd name="connsiteY10" fmla="*/ 563526 h 2041196"/>
                  <a:gd name="connsiteX11" fmla="*/ 709574 w 1404608"/>
                  <a:gd name="connsiteY11" fmla="*/ 907340 h 2041196"/>
                  <a:gd name="connsiteX12" fmla="*/ 526694 w 1404608"/>
                  <a:gd name="connsiteY12" fmla="*/ 256 h 2041196"/>
                  <a:gd name="connsiteX13" fmla="*/ 453541 w 1404608"/>
                  <a:gd name="connsiteY13" fmla="*/ 1258469 h 2041196"/>
                  <a:gd name="connsiteX14" fmla="*/ 321868 w 1404608"/>
                  <a:gd name="connsiteY14" fmla="*/ 1258470 h 2041196"/>
                  <a:gd name="connsiteX15" fmla="*/ 0 w 1404608"/>
                  <a:gd name="connsiteY15" fmla="*/ 1024383 h 2041196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20463"/>
                  <a:gd name="connsiteY0" fmla="*/ 957779 h 2041182"/>
                  <a:gd name="connsiteX1" fmla="*/ 140213 w 1420463"/>
                  <a:gd name="connsiteY1" fmla="*/ 1353553 h 2041182"/>
                  <a:gd name="connsiteX2" fmla="*/ 308463 w 1420463"/>
                  <a:gd name="connsiteY2" fmla="*/ 1711998 h 2041182"/>
                  <a:gd name="connsiteX3" fmla="*/ 703483 w 1420463"/>
                  <a:gd name="connsiteY3" fmla="*/ 2041182 h 2041182"/>
                  <a:gd name="connsiteX4" fmla="*/ 1310645 w 1420463"/>
                  <a:gd name="connsiteY4" fmla="*/ 2026552 h 2041182"/>
                  <a:gd name="connsiteX5" fmla="*/ 1420373 w 1420463"/>
                  <a:gd name="connsiteY5" fmla="*/ 1126782 h 2041182"/>
                  <a:gd name="connsiteX6" fmla="*/ 1237493 w 1420463"/>
                  <a:gd name="connsiteY6" fmla="*/ 739077 h 2041182"/>
                  <a:gd name="connsiteX7" fmla="*/ 1193602 w 1420463"/>
                  <a:gd name="connsiteY7" fmla="*/ 936587 h 2041182"/>
                  <a:gd name="connsiteX8" fmla="*/ 996091 w 1420463"/>
                  <a:gd name="connsiteY8" fmla="*/ 665925 h 2041182"/>
                  <a:gd name="connsiteX9" fmla="*/ 937570 w 1420463"/>
                  <a:gd name="connsiteY9" fmla="*/ 900011 h 2041182"/>
                  <a:gd name="connsiteX10" fmla="*/ 754691 w 1420463"/>
                  <a:gd name="connsiteY10" fmla="*/ 563512 h 2041182"/>
                  <a:gd name="connsiteX11" fmla="*/ 725429 w 1420463"/>
                  <a:gd name="connsiteY11" fmla="*/ 907326 h 2041182"/>
                  <a:gd name="connsiteX12" fmla="*/ 542549 w 1420463"/>
                  <a:gd name="connsiteY12" fmla="*/ 242 h 2041182"/>
                  <a:gd name="connsiteX13" fmla="*/ 472567 w 1420463"/>
                  <a:gd name="connsiteY13" fmla="*/ 1312361 h 2041182"/>
                  <a:gd name="connsiteX14" fmla="*/ 337723 w 1420463"/>
                  <a:gd name="connsiteY14" fmla="*/ 1258456 h 2041182"/>
                  <a:gd name="connsiteX15" fmla="*/ 0 w 1420463"/>
                  <a:gd name="connsiteY15" fmla="*/ 957779 h 2041182"/>
                  <a:gd name="connsiteX0" fmla="*/ 0 w 1420463"/>
                  <a:gd name="connsiteY0" fmla="*/ 957779 h 2041182"/>
                  <a:gd name="connsiteX1" fmla="*/ 140213 w 1420463"/>
                  <a:gd name="connsiteY1" fmla="*/ 1353553 h 2041182"/>
                  <a:gd name="connsiteX2" fmla="*/ 308463 w 1420463"/>
                  <a:gd name="connsiteY2" fmla="*/ 1711998 h 2041182"/>
                  <a:gd name="connsiteX3" fmla="*/ 703483 w 1420463"/>
                  <a:gd name="connsiteY3" fmla="*/ 2041182 h 2041182"/>
                  <a:gd name="connsiteX4" fmla="*/ 1310645 w 1420463"/>
                  <a:gd name="connsiteY4" fmla="*/ 2026552 h 2041182"/>
                  <a:gd name="connsiteX5" fmla="*/ 1420373 w 1420463"/>
                  <a:gd name="connsiteY5" fmla="*/ 1126782 h 2041182"/>
                  <a:gd name="connsiteX6" fmla="*/ 1237493 w 1420463"/>
                  <a:gd name="connsiteY6" fmla="*/ 739077 h 2041182"/>
                  <a:gd name="connsiteX7" fmla="*/ 1193602 w 1420463"/>
                  <a:gd name="connsiteY7" fmla="*/ 936587 h 2041182"/>
                  <a:gd name="connsiteX8" fmla="*/ 996091 w 1420463"/>
                  <a:gd name="connsiteY8" fmla="*/ 665925 h 2041182"/>
                  <a:gd name="connsiteX9" fmla="*/ 937570 w 1420463"/>
                  <a:gd name="connsiteY9" fmla="*/ 900011 h 2041182"/>
                  <a:gd name="connsiteX10" fmla="*/ 754691 w 1420463"/>
                  <a:gd name="connsiteY10" fmla="*/ 563512 h 2041182"/>
                  <a:gd name="connsiteX11" fmla="*/ 725429 w 1420463"/>
                  <a:gd name="connsiteY11" fmla="*/ 907326 h 2041182"/>
                  <a:gd name="connsiteX12" fmla="*/ 542549 w 1420463"/>
                  <a:gd name="connsiteY12" fmla="*/ 242 h 2041182"/>
                  <a:gd name="connsiteX13" fmla="*/ 472567 w 1420463"/>
                  <a:gd name="connsiteY13" fmla="*/ 1312361 h 2041182"/>
                  <a:gd name="connsiteX14" fmla="*/ 337723 w 1420463"/>
                  <a:gd name="connsiteY14" fmla="*/ 1258456 h 2041182"/>
                  <a:gd name="connsiteX15" fmla="*/ 0 w 1420463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55410 w 1421182"/>
                  <a:gd name="connsiteY10" fmla="*/ 563512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36384 w 1421182"/>
                  <a:gd name="connsiteY10" fmla="*/ 563512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52597 w 1421182"/>
                  <a:gd name="connsiteY6" fmla="*/ 669316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537 h 2040940"/>
                  <a:gd name="connsiteX1" fmla="*/ 140932 w 1421182"/>
                  <a:gd name="connsiteY1" fmla="*/ 1353311 h 2040940"/>
                  <a:gd name="connsiteX2" fmla="*/ 309182 w 1421182"/>
                  <a:gd name="connsiteY2" fmla="*/ 1711756 h 2040940"/>
                  <a:gd name="connsiteX3" fmla="*/ 704202 w 1421182"/>
                  <a:gd name="connsiteY3" fmla="*/ 2040940 h 2040940"/>
                  <a:gd name="connsiteX4" fmla="*/ 1311364 w 1421182"/>
                  <a:gd name="connsiteY4" fmla="*/ 2026310 h 2040940"/>
                  <a:gd name="connsiteX5" fmla="*/ 1421092 w 1421182"/>
                  <a:gd name="connsiteY5" fmla="*/ 1126540 h 2040940"/>
                  <a:gd name="connsiteX6" fmla="*/ 1152597 w 1421182"/>
                  <a:gd name="connsiteY6" fmla="*/ 669074 h 2040940"/>
                  <a:gd name="connsiteX7" fmla="*/ 1168953 w 1421182"/>
                  <a:gd name="connsiteY7" fmla="*/ 968054 h 2040940"/>
                  <a:gd name="connsiteX8" fmla="*/ 927050 w 1421182"/>
                  <a:gd name="connsiteY8" fmla="*/ 614948 h 2040940"/>
                  <a:gd name="connsiteX9" fmla="*/ 957315 w 1421182"/>
                  <a:gd name="connsiteY9" fmla="*/ 944162 h 2040940"/>
                  <a:gd name="connsiteX10" fmla="*/ 711016 w 1421182"/>
                  <a:gd name="connsiteY10" fmla="*/ 569612 h 2040940"/>
                  <a:gd name="connsiteX11" fmla="*/ 729319 w 1421182"/>
                  <a:gd name="connsiteY11" fmla="*/ 957819 h 2040940"/>
                  <a:gd name="connsiteX12" fmla="*/ 543268 w 1421182"/>
                  <a:gd name="connsiteY12" fmla="*/ 0 h 2040940"/>
                  <a:gd name="connsiteX13" fmla="*/ 473286 w 1421182"/>
                  <a:gd name="connsiteY13" fmla="*/ 1312119 h 2040940"/>
                  <a:gd name="connsiteX14" fmla="*/ 338442 w 1421182"/>
                  <a:gd name="connsiteY14" fmla="*/ 1258214 h 2040940"/>
                  <a:gd name="connsiteX15" fmla="*/ 719 w 1421182"/>
                  <a:gd name="connsiteY15" fmla="*/ 957537 h 2040940"/>
                  <a:gd name="connsiteX0" fmla="*/ 719 w 1421182"/>
                  <a:gd name="connsiteY0" fmla="*/ 957545 h 2040948"/>
                  <a:gd name="connsiteX1" fmla="*/ 140932 w 1421182"/>
                  <a:gd name="connsiteY1" fmla="*/ 1353319 h 2040948"/>
                  <a:gd name="connsiteX2" fmla="*/ 309182 w 1421182"/>
                  <a:gd name="connsiteY2" fmla="*/ 1711764 h 2040948"/>
                  <a:gd name="connsiteX3" fmla="*/ 704202 w 1421182"/>
                  <a:gd name="connsiteY3" fmla="*/ 2040948 h 2040948"/>
                  <a:gd name="connsiteX4" fmla="*/ 1311364 w 1421182"/>
                  <a:gd name="connsiteY4" fmla="*/ 2026318 h 2040948"/>
                  <a:gd name="connsiteX5" fmla="*/ 1421092 w 1421182"/>
                  <a:gd name="connsiteY5" fmla="*/ 1126548 h 2040948"/>
                  <a:gd name="connsiteX6" fmla="*/ 1152597 w 1421182"/>
                  <a:gd name="connsiteY6" fmla="*/ 669082 h 2040948"/>
                  <a:gd name="connsiteX7" fmla="*/ 1168953 w 1421182"/>
                  <a:gd name="connsiteY7" fmla="*/ 968062 h 2040948"/>
                  <a:gd name="connsiteX8" fmla="*/ 927050 w 1421182"/>
                  <a:gd name="connsiteY8" fmla="*/ 614956 h 2040948"/>
                  <a:gd name="connsiteX9" fmla="*/ 957315 w 1421182"/>
                  <a:gd name="connsiteY9" fmla="*/ 944170 h 2040948"/>
                  <a:gd name="connsiteX10" fmla="*/ 711016 w 1421182"/>
                  <a:gd name="connsiteY10" fmla="*/ 569620 h 2040948"/>
                  <a:gd name="connsiteX11" fmla="*/ 729319 w 1421182"/>
                  <a:gd name="connsiteY11" fmla="*/ 957827 h 2040948"/>
                  <a:gd name="connsiteX12" fmla="*/ 543268 w 1421182"/>
                  <a:gd name="connsiteY12" fmla="*/ 8 h 2040948"/>
                  <a:gd name="connsiteX13" fmla="*/ 473286 w 1421182"/>
                  <a:gd name="connsiteY13" fmla="*/ 1312127 h 2040948"/>
                  <a:gd name="connsiteX14" fmla="*/ 338442 w 1421182"/>
                  <a:gd name="connsiteY14" fmla="*/ 1258222 h 2040948"/>
                  <a:gd name="connsiteX15" fmla="*/ 719 w 1421182"/>
                  <a:gd name="connsiteY15" fmla="*/ 957545 h 2040948"/>
                  <a:gd name="connsiteX0" fmla="*/ 719 w 1421182"/>
                  <a:gd name="connsiteY0" fmla="*/ 957545 h 2040948"/>
                  <a:gd name="connsiteX1" fmla="*/ 140932 w 1421182"/>
                  <a:gd name="connsiteY1" fmla="*/ 1353319 h 2040948"/>
                  <a:gd name="connsiteX2" fmla="*/ 309182 w 1421182"/>
                  <a:gd name="connsiteY2" fmla="*/ 1711764 h 2040948"/>
                  <a:gd name="connsiteX3" fmla="*/ 704202 w 1421182"/>
                  <a:gd name="connsiteY3" fmla="*/ 2040948 h 2040948"/>
                  <a:gd name="connsiteX4" fmla="*/ 1311364 w 1421182"/>
                  <a:gd name="connsiteY4" fmla="*/ 2026318 h 2040948"/>
                  <a:gd name="connsiteX5" fmla="*/ 1421092 w 1421182"/>
                  <a:gd name="connsiteY5" fmla="*/ 1126548 h 2040948"/>
                  <a:gd name="connsiteX6" fmla="*/ 1152597 w 1421182"/>
                  <a:gd name="connsiteY6" fmla="*/ 669082 h 2040948"/>
                  <a:gd name="connsiteX7" fmla="*/ 1168953 w 1421182"/>
                  <a:gd name="connsiteY7" fmla="*/ 968062 h 2040948"/>
                  <a:gd name="connsiteX8" fmla="*/ 927050 w 1421182"/>
                  <a:gd name="connsiteY8" fmla="*/ 614956 h 2040948"/>
                  <a:gd name="connsiteX9" fmla="*/ 957315 w 1421182"/>
                  <a:gd name="connsiteY9" fmla="*/ 944170 h 2040948"/>
                  <a:gd name="connsiteX10" fmla="*/ 711016 w 1421182"/>
                  <a:gd name="connsiteY10" fmla="*/ 569620 h 2040948"/>
                  <a:gd name="connsiteX11" fmla="*/ 729319 w 1421182"/>
                  <a:gd name="connsiteY11" fmla="*/ 957827 h 2040948"/>
                  <a:gd name="connsiteX12" fmla="*/ 543268 w 1421182"/>
                  <a:gd name="connsiteY12" fmla="*/ 8 h 2040948"/>
                  <a:gd name="connsiteX13" fmla="*/ 473286 w 1421182"/>
                  <a:gd name="connsiteY13" fmla="*/ 1312127 h 2040948"/>
                  <a:gd name="connsiteX14" fmla="*/ 338442 w 1421182"/>
                  <a:gd name="connsiteY14" fmla="*/ 1258222 h 2040948"/>
                  <a:gd name="connsiteX15" fmla="*/ 719 w 1421182"/>
                  <a:gd name="connsiteY15" fmla="*/ 957545 h 2040948"/>
                  <a:gd name="connsiteX0" fmla="*/ 719 w 1421182"/>
                  <a:gd name="connsiteY0" fmla="*/ 957545 h 2026318"/>
                  <a:gd name="connsiteX1" fmla="*/ 140932 w 1421182"/>
                  <a:gd name="connsiteY1" fmla="*/ 1353319 h 2026318"/>
                  <a:gd name="connsiteX2" fmla="*/ 309182 w 1421182"/>
                  <a:gd name="connsiteY2" fmla="*/ 1711764 h 2026318"/>
                  <a:gd name="connsiteX3" fmla="*/ 693290 w 1421182"/>
                  <a:gd name="connsiteY3" fmla="*/ 2019121 h 2026318"/>
                  <a:gd name="connsiteX4" fmla="*/ 1311364 w 1421182"/>
                  <a:gd name="connsiteY4" fmla="*/ 2026318 h 2026318"/>
                  <a:gd name="connsiteX5" fmla="*/ 1421092 w 1421182"/>
                  <a:gd name="connsiteY5" fmla="*/ 1126548 h 2026318"/>
                  <a:gd name="connsiteX6" fmla="*/ 1152597 w 1421182"/>
                  <a:gd name="connsiteY6" fmla="*/ 669082 h 2026318"/>
                  <a:gd name="connsiteX7" fmla="*/ 1168953 w 1421182"/>
                  <a:gd name="connsiteY7" fmla="*/ 968062 h 2026318"/>
                  <a:gd name="connsiteX8" fmla="*/ 927050 w 1421182"/>
                  <a:gd name="connsiteY8" fmla="*/ 614956 h 2026318"/>
                  <a:gd name="connsiteX9" fmla="*/ 957315 w 1421182"/>
                  <a:gd name="connsiteY9" fmla="*/ 944170 h 2026318"/>
                  <a:gd name="connsiteX10" fmla="*/ 711016 w 1421182"/>
                  <a:gd name="connsiteY10" fmla="*/ 569620 h 2026318"/>
                  <a:gd name="connsiteX11" fmla="*/ 729319 w 1421182"/>
                  <a:gd name="connsiteY11" fmla="*/ 957827 h 2026318"/>
                  <a:gd name="connsiteX12" fmla="*/ 543268 w 1421182"/>
                  <a:gd name="connsiteY12" fmla="*/ 8 h 2026318"/>
                  <a:gd name="connsiteX13" fmla="*/ 473286 w 1421182"/>
                  <a:gd name="connsiteY13" fmla="*/ 1312127 h 2026318"/>
                  <a:gd name="connsiteX14" fmla="*/ 338442 w 1421182"/>
                  <a:gd name="connsiteY14" fmla="*/ 1258222 h 2026318"/>
                  <a:gd name="connsiteX15" fmla="*/ 719 w 1421182"/>
                  <a:gd name="connsiteY15" fmla="*/ 957545 h 2026318"/>
                  <a:gd name="connsiteX0" fmla="*/ 719 w 1421182"/>
                  <a:gd name="connsiteY0" fmla="*/ 957545 h 2295953"/>
                  <a:gd name="connsiteX1" fmla="*/ 140932 w 1421182"/>
                  <a:gd name="connsiteY1" fmla="*/ 1353319 h 2295953"/>
                  <a:gd name="connsiteX2" fmla="*/ 309182 w 1421182"/>
                  <a:gd name="connsiteY2" fmla="*/ 1711764 h 2295953"/>
                  <a:gd name="connsiteX3" fmla="*/ 693290 w 1421182"/>
                  <a:gd name="connsiteY3" fmla="*/ 2019121 h 2295953"/>
                  <a:gd name="connsiteX4" fmla="*/ 722524 w 1421182"/>
                  <a:gd name="connsiteY4" fmla="*/ 2295953 h 2295953"/>
                  <a:gd name="connsiteX5" fmla="*/ 1311364 w 1421182"/>
                  <a:gd name="connsiteY5" fmla="*/ 2026318 h 2295953"/>
                  <a:gd name="connsiteX6" fmla="*/ 1421092 w 1421182"/>
                  <a:gd name="connsiteY6" fmla="*/ 1126548 h 2295953"/>
                  <a:gd name="connsiteX7" fmla="*/ 1152597 w 1421182"/>
                  <a:gd name="connsiteY7" fmla="*/ 669082 h 2295953"/>
                  <a:gd name="connsiteX8" fmla="*/ 1168953 w 1421182"/>
                  <a:gd name="connsiteY8" fmla="*/ 968062 h 2295953"/>
                  <a:gd name="connsiteX9" fmla="*/ 927050 w 1421182"/>
                  <a:gd name="connsiteY9" fmla="*/ 614956 h 2295953"/>
                  <a:gd name="connsiteX10" fmla="*/ 957315 w 1421182"/>
                  <a:gd name="connsiteY10" fmla="*/ 944170 h 2295953"/>
                  <a:gd name="connsiteX11" fmla="*/ 711016 w 1421182"/>
                  <a:gd name="connsiteY11" fmla="*/ 569620 h 2295953"/>
                  <a:gd name="connsiteX12" fmla="*/ 729319 w 1421182"/>
                  <a:gd name="connsiteY12" fmla="*/ 957827 h 2295953"/>
                  <a:gd name="connsiteX13" fmla="*/ 543268 w 1421182"/>
                  <a:gd name="connsiteY13" fmla="*/ 8 h 2295953"/>
                  <a:gd name="connsiteX14" fmla="*/ 473286 w 1421182"/>
                  <a:gd name="connsiteY14" fmla="*/ 1312127 h 2295953"/>
                  <a:gd name="connsiteX15" fmla="*/ 338442 w 1421182"/>
                  <a:gd name="connsiteY15" fmla="*/ 1258222 h 2295953"/>
                  <a:gd name="connsiteX16" fmla="*/ 719 w 1421182"/>
                  <a:gd name="connsiteY16" fmla="*/ 957545 h 2295953"/>
                  <a:gd name="connsiteX0" fmla="*/ 719 w 1421182"/>
                  <a:gd name="connsiteY0" fmla="*/ 957545 h 2317397"/>
                  <a:gd name="connsiteX1" fmla="*/ 140932 w 1421182"/>
                  <a:gd name="connsiteY1" fmla="*/ 1353319 h 2317397"/>
                  <a:gd name="connsiteX2" fmla="*/ 309182 w 1421182"/>
                  <a:gd name="connsiteY2" fmla="*/ 1711764 h 2317397"/>
                  <a:gd name="connsiteX3" fmla="*/ 693290 w 1421182"/>
                  <a:gd name="connsiteY3" fmla="*/ 2019121 h 2317397"/>
                  <a:gd name="connsiteX4" fmla="*/ 722524 w 1421182"/>
                  <a:gd name="connsiteY4" fmla="*/ 2295953 h 2317397"/>
                  <a:gd name="connsiteX5" fmla="*/ 1170733 w 1421182"/>
                  <a:gd name="connsiteY5" fmla="*/ 2300858 h 2317397"/>
                  <a:gd name="connsiteX6" fmla="*/ 1311364 w 1421182"/>
                  <a:gd name="connsiteY6" fmla="*/ 2026318 h 2317397"/>
                  <a:gd name="connsiteX7" fmla="*/ 1421092 w 1421182"/>
                  <a:gd name="connsiteY7" fmla="*/ 1126548 h 2317397"/>
                  <a:gd name="connsiteX8" fmla="*/ 1152597 w 1421182"/>
                  <a:gd name="connsiteY8" fmla="*/ 669082 h 2317397"/>
                  <a:gd name="connsiteX9" fmla="*/ 1168953 w 1421182"/>
                  <a:gd name="connsiteY9" fmla="*/ 968062 h 2317397"/>
                  <a:gd name="connsiteX10" fmla="*/ 927050 w 1421182"/>
                  <a:gd name="connsiteY10" fmla="*/ 614956 h 2317397"/>
                  <a:gd name="connsiteX11" fmla="*/ 957315 w 1421182"/>
                  <a:gd name="connsiteY11" fmla="*/ 944170 h 2317397"/>
                  <a:gd name="connsiteX12" fmla="*/ 711016 w 1421182"/>
                  <a:gd name="connsiteY12" fmla="*/ 569620 h 2317397"/>
                  <a:gd name="connsiteX13" fmla="*/ 729319 w 1421182"/>
                  <a:gd name="connsiteY13" fmla="*/ 957827 h 2317397"/>
                  <a:gd name="connsiteX14" fmla="*/ 543268 w 1421182"/>
                  <a:gd name="connsiteY14" fmla="*/ 8 h 2317397"/>
                  <a:gd name="connsiteX15" fmla="*/ 473286 w 1421182"/>
                  <a:gd name="connsiteY15" fmla="*/ 1312127 h 2317397"/>
                  <a:gd name="connsiteX16" fmla="*/ 338442 w 1421182"/>
                  <a:gd name="connsiteY16" fmla="*/ 1258222 h 2317397"/>
                  <a:gd name="connsiteX17" fmla="*/ 719 w 1421182"/>
                  <a:gd name="connsiteY17" fmla="*/ 957545 h 2317397"/>
                  <a:gd name="connsiteX0" fmla="*/ 719 w 1421182"/>
                  <a:gd name="connsiteY0" fmla="*/ 957545 h 2317397"/>
                  <a:gd name="connsiteX1" fmla="*/ 140932 w 1421182"/>
                  <a:gd name="connsiteY1" fmla="*/ 1353319 h 2317397"/>
                  <a:gd name="connsiteX2" fmla="*/ 309182 w 1421182"/>
                  <a:gd name="connsiteY2" fmla="*/ 1711764 h 2317397"/>
                  <a:gd name="connsiteX3" fmla="*/ 626141 w 1421182"/>
                  <a:gd name="connsiteY3" fmla="*/ 1985150 h 2317397"/>
                  <a:gd name="connsiteX4" fmla="*/ 722524 w 1421182"/>
                  <a:gd name="connsiteY4" fmla="*/ 2295953 h 2317397"/>
                  <a:gd name="connsiteX5" fmla="*/ 1170733 w 1421182"/>
                  <a:gd name="connsiteY5" fmla="*/ 2300858 h 2317397"/>
                  <a:gd name="connsiteX6" fmla="*/ 1311364 w 1421182"/>
                  <a:gd name="connsiteY6" fmla="*/ 2026318 h 2317397"/>
                  <a:gd name="connsiteX7" fmla="*/ 1421092 w 1421182"/>
                  <a:gd name="connsiteY7" fmla="*/ 1126548 h 2317397"/>
                  <a:gd name="connsiteX8" fmla="*/ 1152597 w 1421182"/>
                  <a:gd name="connsiteY8" fmla="*/ 669082 h 2317397"/>
                  <a:gd name="connsiteX9" fmla="*/ 1168953 w 1421182"/>
                  <a:gd name="connsiteY9" fmla="*/ 968062 h 2317397"/>
                  <a:gd name="connsiteX10" fmla="*/ 927050 w 1421182"/>
                  <a:gd name="connsiteY10" fmla="*/ 614956 h 2317397"/>
                  <a:gd name="connsiteX11" fmla="*/ 957315 w 1421182"/>
                  <a:gd name="connsiteY11" fmla="*/ 944170 h 2317397"/>
                  <a:gd name="connsiteX12" fmla="*/ 711016 w 1421182"/>
                  <a:gd name="connsiteY12" fmla="*/ 569620 h 2317397"/>
                  <a:gd name="connsiteX13" fmla="*/ 729319 w 1421182"/>
                  <a:gd name="connsiteY13" fmla="*/ 957827 h 2317397"/>
                  <a:gd name="connsiteX14" fmla="*/ 543268 w 1421182"/>
                  <a:gd name="connsiteY14" fmla="*/ 8 h 2317397"/>
                  <a:gd name="connsiteX15" fmla="*/ 473286 w 1421182"/>
                  <a:gd name="connsiteY15" fmla="*/ 1312127 h 2317397"/>
                  <a:gd name="connsiteX16" fmla="*/ 338442 w 1421182"/>
                  <a:gd name="connsiteY16" fmla="*/ 1258222 h 2317397"/>
                  <a:gd name="connsiteX17" fmla="*/ 719 w 1421182"/>
                  <a:gd name="connsiteY17" fmla="*/ 957545 h 2317397"/>
                  <a:gd name="connsiteX0" fmla="*/ 719 w 1421182"/>
                  <a:gd name="connsiteY0" fmla="*/ 957545 h 2314785"/>
                  <a:gd name="connsiteX1" fmla="*/ 140932 w 1421182"/>
                  <a:gd name="connsiteY1" fmla="*/ 1353319 h 2314785"/>
                  <a:gd name="connsiteX2" fmla="*/ 309182 w 1421182"/>
                  <a:gd name="connsiteY2" fmla="*/ 1711764 h 2314785"/>
                  <a:gd name="connsiteX3" fmla="*/ 626141 w 1421182"/>
                  <a:gd name="connsiteY3" fmla="*/ 1985150 h 2314785"/>
                  <a:gd name="connsiteX4" fmla="*/ 658780 w 1421182"/>
                  <a:gd name="connsiteY4" fmla="*/ 2266927 h 2314785"/>
                  <a:gd name="connsiteX5" fmla="*/ 1170733 w 1421182"/>
                  <a:gd name="connsiteY5" fmla="*/ 2300858 h 2314785"/>
                  <a:gd name="connsiteX6" fmla="*/ 1311364 w 1421182"/>
                  <a:gd name="connsiteY6" fmla="*/ 2026318 h 2314785"/>
                  <a:gd name="connsiteX7" fmla="*/ 1421092 w 1421182"/>
                  <a:gd name="connsiteY7" fmla="*/ 1126548 h 2314785"/>
                  <a:gd name="connsiteX8" fmla="*/ 1152597 w 1421182"/>
                  <a:gd name="connsiteY8" fmla="*/ 669082 h 2314785"/>
                  <a:gd name="connsiteX9" fmla="*/ 1168953 w 1421182"/>
                  <a:gd name="connsiteY9" fmla="*/ 968062 h 2314785"/>
                  <a:gd name="connsiteX10" fmla="*/ 927050 w 1421182"/>
                  <a:gd name="connsiteY10" fmla="*/ 614956 h 2314785"/>
                  <a:gd name="connsiteX11" fmla="*/ 957315 w 1421182"/>
                  <a:gd name="connsiteY11" fmla="*/ 944170 h 2314785"/>
                  <a:gd name="connsiteX12" fmla="*/ 711016 w 1421182"/>
                  <a:gd name="connsiteY12" fmla="*/ 569620 h 2314785"/>
                  <a:gd name="connsiteX13" fmla="*/ 729319 w 1421182"/>
                  <a:gd name="connsiteY13" fmla="*/ 957827 h 2314785"/>
                  <a:gd name="connsiteX14" fmla="*/ 543268 w 1421182"/>
                  <a:gd name="connsiteY14" fmla="*/ 8 h 2314785"/>
                  <a:gd name="connsiteX15" fmla="*/ 473286 w 1421182"/>
                  <a:gd name="connsiteY15" fmla="*/ 1312127 h 2314785"/>
                  <a:gd name="connsiteX16" fmla="*/ 338442 w 1421182"/>
                  <a:gd name="connsiteY16" fmla="*/ 1258222 h 2314785"/>
                  <a:gd name="connsiteX17" fmla="*/ 719 w 1421182"/>
                  <a:gd name="connsiteY17" fmla="*/ 957545 h 2314785"/>
                  <a:gd name="connsiteX0" fmla="*/ 719 w 1421182"/>
                  <a:gd name="connsiteY0" fmla="*/ 957545 h 2323891"/>
                  <a:gd name="connsiteX1" fmla="*/ 140932 w 1421182"/>
                  <a:gd name="connsiteY1" fmla="*/ 1353319 h 2323891"/>
                  <a:gd name="connsiteX2" fmla="*/ 309182 w 1421182"/>
                  <a:gd name="connsiteY2" fmla="*/ 1711764 h 2323891"/>
                  <a:gd name="connsiteX3" fmla="*/ 626141 w 1421182"/>
                  <a:gd name="connsiteY3" fmla="*/ 1985150 h 2323891"/>
                  <a:gd name="connsiteX4" fmla="*/ 658780 w 1421182"/>
                  <a:gd name="connsiteY4" fmla="*/ 2266927 h 2323891"/>
                  <a:gd name="connsiteX5" fmla="*/ 1170733 w 1421182"/>
                  <a:gd name="connsiteY5" fmla="*/ 2300858 h 2323891"/>
                  <a:gd name="connsiteX6" fmla="*/ 1311364 w 1421182"/>
                  <a:gd name="connsiteY6" fmla="*/ 2026318 h 2323891"/>
                  <a:gd name="connsiteX7" fmla="*/ 1421092 w 1421182"/>
                  <a:gd name="connsiteY7" fmla="*/ 1126548 h 2323891"/>
                  <a:gd name="connsiteX8" fmla="*/ 1152597 w 1421182"/>
                  <a:gd name="connsiteY8" fmla="*/ 669082 h 2323891"/>
                  <a:gd name="connsiteX9" fmla="*/ 1168953 w 1421182"/>
                  <a:gd name="connsiteY9" fmla="*/ 968062 h 2323891"/>
                  <a:gd name="connsiteX10" fmla="*/ 927050 w 1421182"/>
                  <a:gd name="connsiteY10" fmla="*/ 614956 h 2323891"/>
                  <a:gd name="connsiteX11" fmla="*/ 957315 w 1421182"/>
                  <a:gd name="connsiteY11" fmla="*/ 944170 h 2323891"/>
                  <a:gd name="connsiteX12" fmla="*/ 711016 w 1421182"/>
                  <a:gd name="connsiteY12" fmla="*/ 569620 h 2323891"/>
                  <a:gd name="connsiteX13" fmla="*/ 729319 w 1421182"/>
                  <a:gd name="connsiteY13" fmla="*/ 957827 h 2323891"/>
                  <a:gd name="connsiteX14" fmla="*/ 543268 w 1421182"/>
                  <a:gd name="connsiteY14" fmla="*/ 8 h 2323891"/>
                  <a:gd name="connsiteX15" fmla="*/ 473286 w 1421182"/>
                  <a:gd name="connsiteY15" fmla="*/ 1312127 h 2323891"/>
                  <a:gd name="connsiteX16" fmla="*/ 338442 w 1421182"/>
                  <a:gd name="connsiteY16" fmla="*/ 1258222 h 2323891"/>
                  <a:gd name="connsiteX17" fmla="*/ 719 w 1421182"/>
                  <a:gd name="connsiteY17" fmla="*/ 957545 h 2323891"/>
                  <a:gd name="connsiteX0" fmla="*/ 719 w 1421182"/>
                  <a:gd name="connsiteY0" fmla="*/ 957545 h 2358736"/>
                  <a:gd name="connsiteX1" fmla="*/ 140932 w 1421182"/>
                  <a:gd name="connsiteY1" fmla="*/ 1353319 h 2358736"/>
                  <a:gd name="connsiteX2" fmla="*/ 309182 w 1421182"/>
                  <a:gd name="connsiteY2" fmla="*/ 1711764 h 2358736"/>
                  <a:gd name="connsiteX3" fmla="*/ 626141 w 1421182"/>
                  <a:gd name="connsiteY3" fmla="*/ 1985150 h 2358736"/>
                  <a:gd name="connsiteX4" fmla="*/ 658780 w 1421182"/>
                  <a:gd name="connsiteY4" fmla="*/ 2266927 h 2358736"/>
                  <a:gd name="connsiteX5" fmla="*/ 1227989 w 1421182"/>
                  <a:gd name="connsiteY5" fmla="*/ 2341644 h 2358736"/>
                  <a:gd name="connsiteX6" fmla="*/ 1311364 w 1421182"/>
                  <a:gd name="connsiteY6" fmla="*/ 2026318 h 2358736"/>
                  <a:gd name="connsiteX7" fmla="*/ 1421092 w 1421182"/>
                  <a:gd name="connsiteY7" fmla="*/ 1126548 h 2358736"/>
                  <a:gd name="connsiteX8" fmla="*/ 1152597 w 1421182"/>
                  <a:gd name="connsiteY8" fmla="*/ 669082 h 2358736"/>
                  <a:gd name="connsiteX9" fmla="*/ 1168953 w 1421182"/>
                  <a:gd name="connsiteY9" fmla="*/ 968062 h 2358736"/>
                  <a:gd name="connsiteX10" fmla="*/ 927050 w 1421182"/>
                  <a:gd name="connsiteY10" fmla="*/ 614956 h 2358736"/>
                  <a:gd name="connsiteX11" fmla="*/ 957315 w 1421182"/>
                  <a:gd name="connsiteY11" fmla="*/ 944170 h 2358736"/>
                  <a:gd name="connsiteX12" fmla="*/ 711016 w 1421182"/>
                  <a:gd name="connsiteY12" fmla="*/ 569620 h 2358736"/>
                  <a:gd name="connsiteX13" fmla="*/ 729319 w 1421182"/>
                  <a:gd name="connsiteY13" fmla="*/ 957827 h 2358736"/>
                  <a:gd name="connsiteX14" fmla="*/ 543268 w 1421182"/>
                  <a:gd name="connsiteY14" fmla="*/ 8 h 2358736"/>
                  <a:gd name="connsiteX15" fmla="*/ 473286 w 1421182"/>
                  <a:gd name="connsiteY15" fmla="*/ 1312127 h 2358736"/>
                  <a:gd name="connsiteX16" fmla="*/ 338442 w 1421182"/>
                  <a:gd name="connsiteY16" fmla="*/ 1258222 h 2358736"/>
                  <a:gd name="connsiteX17" fmla="*/ 719 w 1421182"/>
                  <a:gd name="connsiteY17" fmla="*/ 957545 h 2358736"/>
                  <a:gd name="connsiteX0" fmla="*/ 719 w 1421182"/>
                  <a:gd name="connsiteY0" fmla="*/ 957545 h 2341644"/>
                  <a:gd name="connsiteX1" fmla="*/ 140932 w 1421182"/>
                  <a:gd name="connsiteY1" fmla="*/ 1353319 h 2341644"/>
                  <a:gd name="connsiteX2" fmla="*/ 309182 w 1421182"/>
                  <a:gd name="connsiteY2" fmla="*/ 1711764 h 2341644"/>
                  <a:gd name="connsiteX3" fmla="*/ 626141 w 1421182"/>
                  <a:gd name="connsiteY3" fmla="*/ 1985150 h 2341644"/>
                  <a:gd name="connsiteX4" fmla="*/ 658780 w 1421182"/>
                  <a:gd name="connsiteY4" fmla="*/ 2266927 h 2341644"/>
                  <a:gd name="connsiteX5" fmla="*/ 1227989 w 1421182"/>
                  <a:gd name="connsiteY5" fmla="*/ 2341644 h 2341644"/>
                  <a:gd name="connsiteX6" fmla="*/ 1311364 w 1421182"/>
                  <a:gd name="connsiteY6" fmla="*/ 2026318 h 2341644"/>
                  <a:gd name="connsiteX7" fmla="*/ 1421092 w 1421182"/>
                  <a:gd name="connsiteY7" fmla="*/ 1126548 h 2341644"/>
                  <a:gd name="connsiteX8" fmla="*/ 1152597 w 1421182"/>
                  <a:gd name="connsiteY8" fmla="*/ 669082 h 2341644"/>
                  <a:gd name="connsiteX9" fmla="*/ 1168953 w 1421182"/>
                  <a:gd name="connsiteY9" fmla="*/ 968062 h 2341644"/>
                  <a:gd name="connsiteX10" fmla="*/ 927050 w 1421182"/>
                  <a:gd name="connsiteY10" fmla="*/ 614956 h 2341644"/>
                  <a:gd name="connsiteX11" fmla="*/ 957315 w 1421182"/>
                  <a:gd name="connsiteY11" fmla="*/ 944170 h 2341644"/>
                  <a:gd name="connsiteX12" fmla="*/ 711016 w 1421182"/>
                  <a:gd name="connsiteY12" fmla="*/ 569620 h 2341644"/>
                  <a:gd name="connsiteX13" fmla="*/ 729319 w 1421182"/>
                  <a:gd name="connsiteY13" fmla="*/ 957827 h 2341644"/>
                  <a:gd name="connsiteX14" fmla="*/ 543268 w 1421182"/>
                  <a:gd name="connsiteY14" fmla="*/ 8 h 2341644"/>
                  <a:gd name="connsiteX15" fmla="*/ 473286 w 1421182"/>
                  <a:gd name="connsiteY15" fmla="*/ 1312127 h 2341644"/>
                  <a:gd name="connsiteX16" fmla="*/ 338442 w 1421182"/>
                  <a:gd name="connsiteY16" fmla="*/ 1258222 h 2341644"/>
                  <a:gd name="connsiteX17" fmla="*/ 719 w 1421182"/>
                  <a:gd name="connsiteY17" fmla="*/ 957545 h 2341644"/>
                  <a:gd name="connsiteX0" fmla="*/ 719 w 1421092"/>
                  <a:gd name="connsiteY0" fmla="*/ 957545 h 2341644"/>
                  <a:gd name="connsiteX1" fmla="*/ 140932 w 1421092"/>
                  <a:gd name="connsiteY1" fmla="*/ 1353319 h 2341644"/>
                  <a:gd name="connsiteX2" fmla="*/ 309182 w 1421092"/>
                  <a:gd name="connsiteY2" fmla="*/ 1711764 h 2341644"/>
                  <a:gd name="connsiteX3" fmla="*/ 626141 w 1421092"/>
                  <a:gd name="connsiteY3" fmla="*/ 1985150 h 2341644"/>
                  <a:gd name="connsiteX4" fmla="*/ 658780 w 1421092"/>
                  <a:gd name="connsiteY4" fmla="*/ 2266927 h 2341644"/>
                  <a:gd name="connsiteX5" fmla="*/ 1227989 w 1421092"/>
                  <a:gd name="connsiteY5" fmla="*/ 2341644 h 2341644"/>
                  <a:gd name="connsiteX6" fmla="*/ 1262460 w 1421092"/>
                  <a:gd name="connsiteY6" fmla="*/ 1987074 h 2341644"/>
                  <a:gd name="connsiteX7" fmla="*/ 1421092 w 1421092"/>
                  <a:gd name="connsiteY7" fmla="*/ 1126548 h 2341644"/>
                  <a:gd name="connsiteX8" fmla="*/ 1152597 w 1421092"/>
                  <a:gd name="connsiteY8" fmla="*/ 669082 h 2341644"/>
                  <a:gd name="connsiteX9" fmla="*/ 1168953 w 1421092"/>
                  <a:gd name="connsiteY9" fmla="*/ 968062 h 2341644"/>
                  <a:gd name="connsiteX10" fmla="*/ 927050 w 1421092"/>
                  <a:gd name="connsiteY10" fmla="*/ 614956 h 2341644"/>
                  <a:gd name="connsiteX11" fmla="*/ 957315 w 1421092"/>
                  <a:gd name="connsiteY11" fmla="*/ 944170 h 2341644"/>
                  <a:gd name="connsiteX12" fmla="*/ 711016 w 1421092"/>
                  <a:gd name="connsiteY12" fmla="*/ 569620 h 2341644"/>
                  <a:gd name="connsiteX13" fmla="*/ 729319 w 1421092"/>
                  <a:gd name="connsiteY13" fmla="*/ 957827 h 2341644"/>
                  <a:gd name="connsiteX14" fmla="*/ 543268 w 1421092"/>
                  <a:gd name="connsiteY14" fmla="*/ 8 h 2341644"/>
                  <a:gd name="connsiteX15" fmla="*/ 473286 w 1421092"/>
                  <a:gd name="connsiteY15" fmla="*/ 1312127 h 2341644"/>
                  <a:gd name="connsiteX16" fmla="*/ 338442 w 1421092"/>
                  <a:gd name="connsiteY16" fmla="*/ 1258222 h 2341644"/>
                  <a:gd name="connsiteX17" fmla="*/ 719 w 1421092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58780 w 1421109"/>
                  <a:gd name="connsiteY4" fmla="*/ 2266927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58780 w 1421109"/>
                  <a:gd name="connsiteY4" fmla="*/ 2266927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22941 w 1421109"/>
                  <a:gd name="connsiteY4" fmla="*/ 2320778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622941 w 1421109"/>
                  <a:gd name="connsiteY4" fmla="*/ 2320778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557331 w 1421109"/>
                  <a:gd name="connsiteY4" fmla="*/ 2278453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601148 w 1421109"/>
                  <a:gd name="connsiteY4" fmla="*/ 2297232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10754"/>
                  <a:gd name="connsiteX1" fmla="*/ 140932 w 1421109"/>
                  <a:gd name="connsiteY1" fmla="*/ 1353319 h 2310754"/>
                  <a:gd name="connsiteX2" fmla="*/ 309182 w 1421109"/>
                  <a:gd name="connsiteY2" fmla="*/ 1711764 h 2310754"/>
                  <a:gd name="connsiteX3" fmla="*/ 548773 w 1421109"/>
                  <a:gd name="connsiteY3" fmla="*/ 1936338 h 2310754"/>
                  <a:gd name="connsiteX4" fmla="*/ 601148 w 1421109"/>
                  <a:gd name="connsiteY4" fmla="*/ 2297232 h 2310754"/>
                  <a:gd name="connsiteX5" fmla="*/ 1253027 w 1421109"/>
                  <a:gd name="connsiteY5" fmla="*/ 2310347 h 2310754"/>
                  <a:gd name="connsiteX6" fmla="*/ 1262460 w 1421109"/>
                  <a:gd name="connsiteY6" fmla="*/ 1987074 h 2310754"/>
                  <a:gd name="connsiteX7" fmla="*/ 1421092 w 1421109"/>
                  <a:gd name="connsiteY7" fmla="*/ 1126548 h 2310754"/>
                  <a:gd name="connsiteX8" fmla="*/ 1152597 w 1421109"/>
                  <a:gd name="connsiteY8" fmla="*/ 669082 h 2310754"/>
                  <a:gd name="connsiteX9" fmla="*/ 1168953 w 1421109"/>
                  <a:gd name="connsiteY9" fmla="*/ 968062 h 2310754"/>
                  <a:gd name="connsiteX10" fmla="*/ 927050 w 1421109"/>
                  <a:gd name="connsiteY10" fmla="*/ 614956 h 2310754"/>
                  <a:gd name="connsiteX11" fmla="*/ 957315 w 1421109"/>
                  <a:gd name="connsiteY11" fmla="*/ 944170 h 2310754"/>
                  <a:gd name="connsiteX12" fmla="*/ 711016 w 1421109"/>
                  <a:gd name="connsiteY12" fmla="*/ 569620 h 2310754"/>
                  <a:gd name="connsiteX13" fmla="*/ 729319 w 1421109"/>
                  <a:gd name="connsiteY13" fmla="*/ 957827 h 2310754"/>
                  <a:gd name="connsiteX14" fmla="*/ 543268 w 1421109"/>
                  <a:gd name="connsiteY14" fmla="*/ 8 h 2310754"/>
                  <a:gd name="connsiteX15" fmla="*/ 473286 w 1421109"/>
                  <a:gd name="connsiteY15" fmla="*/ 1312127 h 2310754"/>
                  <a:gd name="connsiteX16" fmla="*/ 338442 w 1421109"/>
                  <a:gd name="connsiteY16" fmla="*/ 1258222 h 2310754"/>
                  <a:gd name="connsiteX17" fmla="*/ 719 w 1421109"/>
                  <a:gd name="connsiteY17" fmla="*/ 957545 h 2310754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601148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582370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582370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347"/>
                  <a:gd name="connsiteX1" fmla="*/ 140932 w 1421109"/>
                  <a:gd name="connsiteY1" fmla="*/ 1353319 h 2310347"/>
                  <a:gd name="connsiteX2" fmla="*/ 309182 w 1421109"/>
                  <a:gd name="connsiteY2" fmla="*/ 1711764 h 2310347"/>
                  <a:gd name="connsiteX3" fmla="*/ 548773 w 1421109"/>
                  <a:gd name="connsiteY3" fmla="*/ 1936338 h 2310347"/>
                  <a:gd name="connsiteX4" fmla="*/ 582370 w 1421109"/>
                  <a:gd name="connsiteY4" fmla="*/ 2297232 h 2310347"/>
                  <a:gd name="connsiteX5" fmla="*/ 1253027 w 1421109"/>
                  <a:gd name="connsiteY5" fmla="*/ 2310347 h 2310347"/>
                  <a:gd name="connsiteX6" fmla="*/ 1262460 w 1421109"/>
                  <a:gd name="connsiteY6" fmla="*/ 1987074 h 2310347"/>
                  <a:gd name="connsiteX7" fmla="*/ 1421092 w 1421109"/>
                  <a:gd name="connsiteY7" fmla="*/ 1126548 h 2310347"/>
                  <a:gd name="connsiteX8" fmla="*/ 1152597 w 1421109"/>
                  <a:gd name="connsiteY8" fmla="*/ 669082 h 2310347"/>
                  <a:gd name="connsiteX9" fmla="*/ 1168953 w 1421109"/>
                  <a:gd name="connsiteY9" fmla="*/ 968062 h 2310347"/>
                  <a:gd name="connsiteX10" fmla="*/ 927050 w 1421109"/>
                  <a:gd name="connsiteY10" fmla="*/ 614956 h 2310347"/>
                  <a:gd name="connsiteX11" fmla="*/ 957315 w 1421109"/>
                  <a:gd name="connsiteY11" fmla="*/ 944170 h 2310347"/>
                  <a:gd name="connsiteX12" fmla="*/ 711016 w 1421109"/>
                  <a:gd name="connsiteY12" fmla="*/ 569620 h 2310347"/>
                  <a:gd name="connsiteX13" fmla="*/ 729319 w 1421109"/>
                  <a:gd name="connsiteY13" fmla="*/ 957827 h 2310347"/>
                  <a:gd name="connsiteX14" fmla="*/ 543268 w 1421109"/>
                  <a:gd name="connsiteY14" fmla="*/ 8 h 2310347"/>
                  <a:gd name="connsiteX15" fmla="*/ 473286 w 1421109"/>
                  <a:gd name="connsiteY15" fmla="*/ 1312127 h 2310347"/>
                  <a:gd name="connsiteX16" fmla="*/ 338442 w 1421109"/>
                  <a:gd name="connsiteY16" fmla="*/ 1258222 h 2310347"/>
                  <a:gd name="connsiteX17" fmla="*/ 719 w 1421109"/>
                  <a:gd name="connsiteY17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52597 w 1423213"/>
                  <a:gd name="connsiteY9" fmla="*/ 669082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52597 w 1423213"/>
                  <a:gd name="connsiteY9" fmla="*/ 669082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86368 w 1423213"/>
                  <a:gd name="connsiteY9" fmla="*/ 644961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86368 w 1423213"/>
                  <a:gd name="connsiteY9" fmla="*/ 644961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6650"/>
                  <a:gd name="connsiteY0" fmla="*/ 957545 h 2310347"/>
                  <a:gd name="connsiteX1" fmla="*/ 140932 w 1426650"/>
                  <a:gd name="connsiteY1" fmla="*/ 1353319 h 2310347"/>
                  <a:gd name="connsiteX2" fmla="*/ 309182 w 1426650"/>
                  <a:gd name="connsiteY2" fmla="*/ 1711764 h 2310347"/>
                  <a:gd name="connsiteX3" fmla="*/ 548773 w 1426650"/>
                  <a:gd name="connsiteY3" fmla="*/ 1936338 h 2310347"/>
                  <a:gd name="connsiteX4" fmla="*/ 582370 w 1426650"/>
                  <a:gd name="connsiteY4" fmla="*/ 2297232 h 2310347"/>
                  <a:gd name="connsiteX5" fmla="*/ 1253027 w 1426650"/>
                  <a:gd name="connsiteY5" fmla="*/ 2310347 h 2310347"/>
                  <a:gd name="connsiteX6" fmla="*/ 1262460 w 1426650"/>
                  <a:gd name="connsiteY6" fmla="*/ 1987074 h 2310347"/>
                  <a:gd name="connsiteX7" fmla="*/ 1421092 w 1426650"/>
                  <a:gd name="connsiteY7" fmla="*/ 1126548 h 2310347"/>
                  <a:gd name="connsiteX8" fmla="*/ 1393246 w 1426650"/>
                  <a:gd name="connsiteY8" fmla="*/ 734522 h 2310347"/>
                  <a:gd name="connsiteX9" fmla="*/ 1186368 w 1426650"/>
                  <a:gd name="connsiteY9" fmla="*/ 644961 h 2310347"/>
                  <a:gd name="connsiteX10" fmla="*/ 1168953 w 1426650"/>
                  <a:gd name="connsiteY10" fmla="*/ 968062 h 2310347"/>
                  <a:gd name="connsiteX11" fmla="*/ 1156855 w 1426650"/>
                  <a:gd name="connsiteY11" fmla="*/ 657333 h 2310347"/>
                  <a:gd name="connsiteX12" fmla="*/ 927050 w 1426650"/>
                  <a:gd name="connsiteY12" fmla="*/ 614956 h 2310347"/>
                  <a:gd name="connsiteX13" fmla="*/ 957315 w 1426650"/>
                  <a:gd name="connsiteY13" fmla="*/ 944170 h 2310347"/>
                  <a:gd name="connsiteX14" fmla="*/ 711016 w 1426650"/>
                  <a:gd name="connsiteY14" fmla="*/ 569620 h 2310347"/>
                  <a:gd name="connsiteX15" fmla="*/ 729319 w 1426650"/>
                  <a:gd name="connsiteY15" fmla="*/ 957827 h 2310347"/>
                  <a:gd name="connsiteX16" fmla="*/ 543268 w 1426650"/>
                  <a:gd name="connsiteY16" fmla="*/ 8 h 2310347"/>
                  <a:gd name="connsiteX17" fmla="*/ 473286 w 1426650"/>
                  <a:gd name="connsiteY17" fmla="*/ 1312127 h 2310347"/>
                  <a:gd name="connsiteX18" fmla="*/ 338442 w 1426650"/>
                  <a:gd name="connsiteY18" fmla="*/ 1258222 h 2310347"/>
                  <a:gd name="connsiteX19" fmla="*/ 719 w 1426650"/>
                  <a:gd name="connsiteY19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711016 w 1422362"/>
                  <a:gd name="connsiteY14" fmla="*/ 569620 h 2310347"/>
                  <a:gd name="connsiteX15" fmla="*/ 729319 w 1422362"/>
                  <a:gd name="connsiteY15" fmla="*/ 957827 h 2310347"/>
                  <a:gd name="connsiteX16" fmla="*/ 543268 w 1422362"/>
                  <a:gd name="connsiteY16" fmla="*/ 8 h 2310347"/>
                  <a:gd name="connsiteX17" fmla="*/ 473286 w 1422362"/>
                  <a:gd name="connsiteY17" fmla="*/ 1312127 h 2310347"/>
                  <a:gd name="connsiteX18" fmla="*/ 338442 w 1422362"/>
                  <a:gd name="connsiteY18" fmla="*/ 1258222 h 2310347"/>
                  <a:gd name="connsiteX19" fmla="*/ 719 w 1422362"/>
                  <a:gd name="connsiteY19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1028697 h 2381499"/>
                  <a:gd name="connsiteX1" fmla="*/ 140932 w 1422362"/>
                  <a:gd name="connsiteY1" fmla="*/ 1424471 h 2381499"/>
                  <a:gd name="connsiteX2" fmla="*/ 309182 w 1422362"/>
                  <a:gd name="connsiteY2" fmla="*/ 1782916 h 2381499"/>
                  <a:gd name="connsiteX3" fmla="*/ 548773 w 1422362"/>
                  <a:gd name="connsiteY3" fmla="*/ 2007490 h 2381499"/>
                  <a:gd name="connsiteX4" fmla="*/ 582370 w 1422362"/>
                  <a:gd name="connsiteY4" fmla="*/ 2368384 h 2381499"/>
                  <a:gd name="connsiteX5" fmla="*/ 1253027 w 1422362"/>
                  <a:gd name="connsiteY5" fmla="*/ 2381499 h 2381499"/>
                  <a:gd name="connsiteX6" fmla="*/ 1262460 w 1422362"/>
                  <a:gd name="connsiteY6" fmla="*/ 2058226 h 2381499"/>
                  <a:gd name="connsiteX7" fmla="*/ 1421092 w 1422362"/>
                  <a:gd name="connsiteY7" fmla="*/ 1197700 h 2381499"/>
                  <a:gd name="connsiteX8" fmla="*/ 1369124 w 1422362"/>
                  <a:gd name="connsiteY8" fmla="*/ 771904 h 2381499"/>
                  <a:gd name="connsiteX9" fmla="*/ 1176719 w 1422362"/>
                  <a:gd name="connsiteY9" fmla="*/ 740235 h 2381499"/>
                  <a:gd name="connsiteX10" fmla="*/ 1168953 w 1422362"/>
                  <a:gd name="connsiteY10" fmla="*/ 1039214 h 2381499"/>
                  <a:gd name="connsiteX11" fmla="*/ 1156855 w 1422362"/>
                  <a:gd name="connsiteY11" fmla="*/ 728485 h 2381499"/>
                  <a:gd name="connsiteX12" fmla="*/ 927050 w 1422362"/>
                  <a:gd name="connsiteY12" fmla="*/ 686108 h 2381499"/>
                  <a:gd name="connsiteX13" fmla="*/ 957315 w 1422362"/>
                  <a:gd name="connsiteY13" fmla="*/ 1015322 h 2381499"/>
                  <a:gd name="connsiteX14" fmla="*/ 905990 w 1422362"/>
                  <a:gd name="connsiteY14" fmla="*/ 685066 h 2381499"/>
                  <a:gd name="connsiteX15" fmla="*/ 711016 w 1422362"/>
                  <a:gd name="connsiteY15" fmla="*/ 640772 h 2381499"/>
                  <a:gd name="connsiteX16" fmla="*/ 729319 w 1422362"/>
                  <a:gd name="connsiteY16" fmla="*/ 1028979 h 2381499"/>
                  <a:gd name="connsiteX17" fmla="*/ 543268 w 1422362"/>
                  <a:gd name="connsiteY17" fmla="*/ 71160 h 2381499"/>
                  <a:gd name="connsiteX18" fmla="*/ 471802 w 1422362"/>
                  <a:gd name="connsiteY18" fmla="*/ 217109 h 2381499"/>
                  <a:gd name="connsiteX19" fmla="*/ 473286 w 1422362"/>
                  <a:gd name="connsiteY19" fmla="*/ 1383279 h 2381499"/>
                  <a:gd name="connsiteX20" fmla="*/ 338442 w 1422362"/>
                  <a:gd name="connsiteY20" fmla="*/ 1329374 h 2381499"/>
                  <a:gd name="connsiteX21" fmla="*/ 719 w 1422362"/>
                  <a:gd name="connsiteY21" fmla="*/ 1028697 h 2381499"/>
                  <a:gd name="connsiteX0" fmla="*/ 719 w 1422362"/>
                  <a:gd name="connsiteY0" fmla="*/ 1028697 h 2381499"/>
                  <a:gd name="connsiteX1" fmla="*/ 140932 w 1422362"/>
                  <a:gd name="connsiteY1" fmla="*/ 1424471 h 2381499"/>
                  <a:gd name="connsiteX2" fmla="*/ 309182 w 1422362"/>
                  <a:gd name="connsiteY2" fmla="*/ 1782916 h 2381499"/>
                  <a:gd name="connsiteX3" fmla="*/ 548773 w 1422362"/>
                  <a:gd name="connsiteY3" fmla="*/ 2007490 h 2381499"/>
                  <a:gd name="connsiteX4" fmla="*/ 582370 w 1422362"/>
                  <a:gd name="connsiteY4" fmla="*/ 2368384 h 2381499"/>
                  <a:gd name="connsiteX5" fmla="*/ 1253027 w 1422362"/>
                  <a:gd name="connsiteY5" fmla="*/ 2381499 h 2381499"/>
                  <a:gd name="connsiteX6" fmla="*/ 1262460 w 1422362"/>
                  <a:gd name="connsiteY6" fmla="*/ 2058226 h 2381499"/>
                  <a:gd name="connsiteX7" fmla="*/ 1421092 w 1422362"/>
                  <a:gd name="connsiteY7" fmla="*/ 1197700 h 2381499"/>
                  <a:gd name="connsiteX8" fmla="*/ 1369124 w 1422362"/>
                  <a:gd name="connsiteY8" fmla="*/ 771904 h 2381499"/>
                  <a:gd name="connsiteX9" fmla="*/ 1176719 w 1422362"/>
                  <a:gd name="connsiteY9" fmla="*/ 740235 h 2381499"/>
                  <a:gd name="connsiteX10" fmla="*/ 1168953 w 1422362"/>
                  <a:gd name="connsiteY10" fmla="*/ 1039214 h 2381499"/>
                  <a:gd name="connsiteX11" fmla="*/ 1156855 w 1422362"/>
                  <a:gd name="connsiteY11" fmla="*/ 728485 h 2381499"/>
                  <a:gd name="connsiteX12" fmla="*/ 927050 w 1422362"/>
                  <a:gd name="connsiteY12" fmla="*/ 686108 h 2381499"/>
                  <a:gd name="connsiteX13" fmla="*/ 957315 w 1422362"/>
                  <a:gd name="connsiteY13" fmla="*/ 1015322 h 2381499"/>
                  <a:gd name="connsiteX14" fmla="*/ 905990 w 1422362"/>
                  <a:gd name="connsiteY14" fmla="*/ 685066 h 2381499"/>
                  <a:gd name="connsiteX15" fmla="*/ 711016 w 1422362"/>
                  <a:gd name="connsiteY15" fmla="*/ 640772 h 2381499"/>
                  <a:gd name="connsiteX16" fmla="*/ 729319 w 1422362"/>
                  <a:gd name="connsiteY16" fmla="*/ 1028979 h 2381499"/>
                  <a:gd name="connsiteX17" fmla="*/ 543268 w 1422362"/>
                  <a:gd name="connsiteY17" fmla="*/ 71160 h 2381499"/>
                  <a:gd name="connsiteX18" fmla="*/ 471802 w 1422362"/>
                  <a:gd name="connsiteY18" fmla="*/ 217109 h 2381499"/>
                  <a:gd name="connsiteX19" fmla="*/ 473286 w 1422362"/>
                  <a:gd name="connsiteY19" fmla="*/ 1383279 h 2381499"/>
                  <a:gd name="connsiteX20" fmla="*/ 338442 w 1422362"/>
                  <a:gd name="connsiteY20" fmla="*/ 1329374 h 2381499"/>
                  <a:gd name="connsiteX21" fmla="*/ 719 w 1422362"/>
                  <a:gd name="connsiteY21" fmla="*/ 1028697 h 2381499"/>
                  <a:gd name="connsiteX0" fmla="*/ 719 w 1422362"/>
                  <a:gd name="connsiteY0" fmla="*/ 1025260 h 2378062"/>
                  <a:gd name="connsiteX1" fmla="*/ 140932 w 1422362"/>
                  <a:gd name="connsiteY1" fmla="*/ 1421034 h 2378062"/>
                  <a:gd name="connsiteX2" fmla="*/ 309182 w 1422362"/>
                  <a:gd name="connsiteY2" fmla="*/ 1779479 h 2378062"/>
                  <a:gd name="connsiteX3" fmla="*/ 548773 w 1422362"/>
                  <a:gd name="connsiteY3" fmla="*/ 2004053 h 2378062"/>
                  <a:gd name="connsiteX4" fmla="*/ 582370 w 1422362"/>
                  <a:gd name="connsiteY4" fmla="*/ 2364947 h 2378062"/>
                  <a:gd name="connsiteX5" fmla="*/ 1253027 w 1422362"/>
                  <a:gd name="connsiteY5" fmla="*/ 2378062 h 2378062"/>
                  <a:gd name="connsiteX6" fmla="*/ 1262460 w 1422362"/>
                  <a:gd name="connsiteY6" fmla="*/ 2054789 h 2378062"/>
                  <a:gd name="connsiteX7" fmla="*/ 1421092 w 1422362"/>
                  <a:gd name="connsiteY7" fmla="*/ 1194263 h 2378062"/>
                  <a:gd name="connsiteX8" fmla="*/ 1369124 w 1422362"/>
                  <a:gd name="connsiteY8" fmla="*/ 768467 h 2378062"/>
                  <a:gd name="connsiteX9" fmla="*/ 1176719 w 1422362"/>
                  <a:gd name="connsiteY9" fmla="*/ 736798 h 2378062"/>
                  <a:gd name="connsiteX10" fmla="*/ 1168953 w 1422362"/>
                  <a:gd name="connsiteY10" fmla="*/ 1035777 h 2378062"/>
                  <a:gd name="connsiteX11" fmla="*/ 1156855 w 1422362"/>
                  <a:gd name="connsiteY11" fmla="*/ 725048 h 2378062"/>
                  <a:gd name="connsiteX12" fmla="*/ 927050 w 1422362"/>
                  <a:gd name="connsiteY12" fmla="*/ 682671 h 2378062"/>
                  <a:gd name="connsiteX13" fmla="*/ 957315 w 1422362"/>
                  <a:gd name="connsiteY13" fmla="*/ 1011885 h 2378062"/>
                  <a:gd name="connsiteX14" fmla="*/ 905990 w 1422362"/>
                  <a:gd name="connsiteY14" fmla="*/ 681629 h 2378062"/>
                  <a:gd name="connsiteX15" fmla="*/ 711016 w 1422362"/>
                  <a:gd name="connsiteY15" fmla="*/ 637335 h 2378062"/>
                  <a:gd name="connsiteX16" fmla="*/ 729319 w 1422362"/>
                  <a:gd name="connsiteY16" fmla="*/ 1025542 h 2378062"/>
                  <a:gd name="connsiteX17" fmla="*/ 543268 w 1422362"/>
                  <a:gd name="connsiteY17" fmla="*/ 67723 h 2378062"/>
                  <a:gd name="connsiteX18" fmla="*/ 471802 w 1422362"/>
                  <a:gd name="connsiteY18" fmla="*/ 213672 h 2378062"/>
                  <a:gd name="connsiteX19" fmla="*/ 473286 w 1422362"/>
                  <a:gd name="connsiteY19" fmla="*/ 1379842 h 2378062"/>
                  <a:gd name="connsiteX20" fmla="*/ 338442 w 1422362"/>
                  <a:gd name="connsiteY20" fmla="*/ 1325937 h 2378062"/>
                  <a:gd name="connsiteX21" fmla="*/ 719 w 1422362"/>
                  <a:gd name="connsiteY21" fmla="*/ 1025260 h 2378062"/>
                  <a:gd name="connsiteX0" fmla="*/ 719 w 1422362"/>
                  <a:gd name="connsiteY0" fmla="*/ 1011512 h 2364314"/>
                  <a:gd name="connsiteX1" fmla="*/ 140932 w 1422362"/>
                  <a:gd name="connsiteY1" fmla="*/ 1407286 h 2364314"/>
                  <a:gd name="connsiteX2" fmla="*/ 309182 w 1422362"/>
                  <a:gd name="connsiteY2" fmla="*/ 1765731 h 2364314"/>
                  <a:gd name="connsiteX3" fmla="*/ 548773 w 1422362"/>
                  <a:gd name="connsiteY3" fmla="*/ 1990305 h 2364314"/>
                  <a:gd name="connsiteX4" fmla="*/ 582370 w 1422362"/>
                  <a:gd name="connsiteY4" fmla="*/ 2351199 h 2364314"/>
                  <a:gd name="connsiteX5" fmla="*/ 1253027 w 1422362"/>
                  <a:gd name="connsiteY5" fmla="*/ 2364314 h 2364314"/>
                  <a:gd name="connsiteX6" fmla="*/ 1262460 w 1422362"/>
                  <a:gd name="connsiteY6" fmla="*/ 2041041 h 2364314"/>
                  <a:gd name="connsiteX7" fmla="*/ 1421092 w 1422362"/>
                  <a:gd name="connsiteY7" fmla="*/ 1180515 h 2364314"/>
                  <a:gd name="connsiteX8" fmla="*/ 1369124 w 1422362"/>
                  <a:gd name="connsiteY8" fmla="*/ 754719 h 2364314"/>
                  <a:gd name="connsiteX9" fmla="*/ 1176719 w 1422362"/>
                  <a:gd name="connsiteY9" fmla="*/ 723050 h 2364314"/>
                  <a:gd name="connsiteX10" fmla="*/ 1168953 w 1422362"/>
                  <a:gd name="connsiteY10" fmla="*/ 1022029 h 2364314"/>
                  <a:gd name="connsiteX11" fmla="*/ 1156855 w 1422362"/>
                  <a:gd name="connsiteY11" fmla="*/ 711300 h 2364314"/>
                  <a:gd name="connsiteX12" fmla="*/ 927050 w 1422362"/>
                  <a:gd name="connsiteY12" fmla="*/ 668923 h 2364314"/>
                  <a:gd name="connsiteX13" fmla="*/ 957315 w 1422362"/>
                  <a:gd name="connsiteY13" fmla="*/ 998137 h 2364314"/>
                  <a:gd name="connsiteX14" fmla="*/ 905990 w 1422362"/>
                  <a:gd name="connsiteY14" fmla="*/ 667881 h 2364314"/>
                  <a:gd name="connsiteX15" fmla="*/ 711016 w 1422362"/>
                  <a:gd name="connsiteY15" fmla="*/ 623587 h 2364314"/>
                  <a:gd name="connsiteX16" fmla="*/ 729319 w 1422362"/>
                  <a:gd name="connsiteY16" fmla="*/ 1011794 h 2364314"/>
                  <a:gd name="connsiteX17" fmla="*/ 630106 w 1422362"/>
                  <a:gd name="connsiteY17" fmla="*/ 73272 h 2364314"/>
                  <a:gd name="connsiteX18" fmla="*/ 471802 w 1422362"/>
                  <a:gd name="connsiteY18" fmla="*/ 199924 h 2364314"/>
                  <a:gd name="connsiteX19" fmla="*/ 473286 w 1422362"/>
                  <a:gd name="connsiteY19" fmla="*/ 1366094 h 2364314"/>
                  <a:gd name="connsiteX20" fmla="*/ 338442 w 1422362"/>
                  <a:gd name="connsiteY20" fmla="*/ 1312189 h 2364314"/>
                  <a:gd name="connsiteX21" fmla="*/ 719 w 1422362"/>
                  <a:gd name="connsiteY21" fmla="*/ 1011512 h 2364314"/>
                  <a:gd name="connsiteX0" fmla="*/ 719 w 1422362"/>
                  <a:gd name="connsiteY0" fmla="*/ 938672 h 2291474"/>
                  <a:gd name="connsiteX1" fmla="*/ 140932 w 1422362"/>
                  <a:gd name="connsiteY1" fmla="*/ 1334446 h 2291474"/>
                  <a:gd name="connsiteX2" fmla="*/ 309182 w 1422362"/>
                  <a:gd name="connsiteY2" fmla="*/ 1692891 h 2291474"/>
                  <a:gd name="connsiteX3" fmla="*/ 548773 w 1422362"/>
                  <a:gd name="connsiteY3" fmla="*/ 1917465 h 2291474"/>
                  <a:gd name="connsiteX4" fmla="*/ 582370 w 1422362"/>
                  <a:gd name="connsiteY4" fmla="*/ 2278359 h 2291474"/>
                  <a:gd name="connsiteX5" fmla="*/ 1253027 w 1422362"/>
                  <a:gd name="connsiteY5" fmla="*/ 2291474 h 2291474"/>
                  <a:gd name="connsiteX6" fmla="*/ 1262460 w 1422362"/>
                  <a:gd name="connsiteY6" fmla="*/ 1968201 h 2291474"/>
                  <a:gd name="connsiteX7" fmla="*/ 1421092 w 1422362"/>
                  <a:gd name="connsiteY7" fmla="*/ 1107675 h 2291474"/>
                  <a:gd name="connsiteX8" fmla="*/ 1369124 w 1422362"/>
                  <a:gd name="connsiteY8" fmla="*/ 681879 h 2291474"/>
                  <a:gd name="connsiteX9" fmla="*/ 1176719 w 1422362"/>
                  <a:gd name="connsiteY9" fmla="*/ 650210 h 2291474"/>
                  <a:gd name="connsiteX10" fmla="*/ 1168953 w 1422362"/>
                  <a:gd name="connsiteY10" fmla="*/ 949189 h 2291474"/>
                  <a:gd name="connsiteX11" fmla="*/ 1156855 w 1422362"/>
                  <a:gd name="connsiteY11" fmla="*/ 638460 h 2291474"/>
                  <a:gd name="connsiteX12" fmla="*/ 927050 w 1422362"/>
                  <a:gd name="connsiteY12" fmla="*/ 596083 h 2291474"/>
                  <a:gd name="connsiteX13" fmla="*/ 957315 w 1422362"/>
                  <a:gd name="connsiteY13" fmla="*/ 925297 h 2291474"/>
                  <a:gd name="connsiteX14" fmla="*/ 905990 w 1422362"/>
                  <a:gd name="connsiteY14" fmla="*/ 595041 h 2291474"/>
                  <a:gd name="connsiteX15" fmla="*/ 711016 w 1422362"/>
                  <a:gd name="connsiteY15" fmla="*/ 550747 h 2291474"/>
                  <a:gd name="connsiteX16" fmla="*/ 729319 w 1422362"/>
                  <a:gd name="connsiteY16" fmla="*/ 938954 h 2291474"/>
                  <a:gd name="connsiteX17" fmla="*/ 673525 w 1422362"/>
                  <a:gd name="connsiteY17" fmla="*/ 130688 h 2291474"/>
                  <a:gd name="connsiteX18" fmla="*/ 471802 w 1422362"/>
                  <a:gd name="connsiteY18" fmla="*/ 127084 h 2291474"/>
                  <a:gd name="connsiteX19" fmla="*/ 473286 w 1422362"/>
                  <a:gd name="connsiteY19" fmla="*/ 1293254 h 2291474"/>
                  <a:gd name="connsiteX20" fmla="*/ 338442 w 1422362"/>
                  <a:gd name="connsiteY20" fmla="*/ 1239349 h 2291474"/>
                  <a:gd name="connsiteX21" fmla="*/ 719 w 1422362"/>
                  <a:gd name="connsiteY21" fmla="*/ 938672 h 2291474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14198 h 2267000"/>
                  <a:gd name="connsiteX1" fmla="*/ 140932 w 1422362"/>
                  <a:gd name="connsiteY1" fmla="*/ 1309972 h 2267000"/>
                  <a:gd name="connsiteX2" fmla="*/ 309182 w 1422362"/>
                  <a:gd name="connsiteY2" fmla="*/ 1668417 h 2267000"/>
                  <a:gd name="connsiteX3" fmla="*/ 548773 w 1422362"/>
                  <a:gd name="connsiteY3" fmla="*/ 1892991 h 2267000"/>
                  <a:gd name="connsiteX4" fmla="*/ 582370 w 1422362"/>
                  <a:gd name="connsiteY4" fmla="*/ 2253885 h 2267000"/>
                  <a:gd name="connsiteX5" fmla="*/ 1253027 w 1422362"/>
                  <a:gd name="connsiteY5" fmla="*/ 2267000 h 2267000"/>
                  <a:gd name="connsiteX6" fmla="*/ 1262460 w 1422362"/>
                  <a:gd name="connsiteY6" fmla="*/ 1943727 h 2267000"/>
                  <a:gd name="connsiteX7" fmla="*/ 1421092 w 1422362"/>
                  <a:gd name="connsiteY7" fmla="*/ 1083201 h 2267000"/>
                  <a:gd name="connsiteX8" fmla="*/ 1369124 w 1422362"/>
                  <a:gd name="connsiteY8" fmla="*/ 657405 h 2267000"/>
                  <a:gd name="connsiteX9" fmla="*/ 1176719 w 1422362"/>
                  <a:gd name="connsiteY9" fmla="*/ 625736 h 2267000"/>
                  <a:gd name="connsiteX10" fmla="*/ 1168953 w 1422362"/>
                  <a:gd name="connsiteY10" fmla="*/ 924715 h 2267000"/>
                  <a:gd name="connsiteX11" fmla="*/ 1156855 w 1422362"/>
                  <a:gd name="connsiteY11" fmla="*/ 613986 h 2267000"/>
                  <a:gd name="connsiteX12" fmla="*/ 927050 w 1422362"/>
                  <a:gd name="connsiteY12" fmla="*/ 571609 h 2267000"/>
                  <a:gd name="connsiteX13" fmla="*/ 957315 w 1422362"/>
                  <a:gd name="connsiteY13" fmla="*/ 900823 h 2267000"/>
                  <a:gd name="connsiteX14" fmla="*/ 905990 w 1422362"/>
                  <a:gd name="connsiteY14" fmla="*/ 570567 h 2267000"/>
                  <a:gd name="connsiteX15" fmla="*/ 711016 w 1422362"/>
                  <a:gd name="connsiteY15" fmla="*/ 526273 h 2267000"/>
                  <a:gd name="connsiteX16" fmla="*/ 714846 w 1422362"/>
                  <a:gd name="connsiteY16" fmla="*/ 914480 h 2267000"/>
                  <a:gd name="connsiteX17" fmla="*/ 673525 w 1422362"/>
                  <a:gd name="connsiteY17" fmla="*/ 106214 h 2267000"/>
                  <a:gd name="connsiteX18" fmla="*/ 486275 w 1422362"/>
                  <a:gd name="connsiteY18" fmla="*/ 174974 h 2267000"/>
                  <a:gd name="connsiteX19" fmla="*/ 473286 w 1422362"/>
                  <a:gd name="connsiteY19" fmla="*/ 1268780 h 2267000"/>
                  <a:gd name="connsiteX20" fmla="*/ 338442 w 1422362"/>
                  <a:gd name="connsiteY20" fmla="*/ 1214875 h 2267000"/>
                  <a:gd name="connsiteX21" fmla="*/ 719 w 1422362"/>
                  <a:gd name="connsiteY21" fmla="*/ 914198 h 2267000"/>
                  <a:gd name="connsiteX0" fmla="*/ 719 w 1422362"/>
                  <a:gd name="connsiteY0" fmla="*/ 897709 h 2250511"/>
                  <a:gd name="connsiteX1" fmla="*/ 140932 w 1422362"/>
                  <a:gd name="connsiteY1" fmla="*/ 1293483 h 2250511"/>
                  <a:gd name="connsiteX2" fmla="*/ 309182 w 1422362"/>
                  <a:gd name="connsiteY2" fmla="*/ 1651928 h 2250511"/>
                  <a:gd name="connsiteX3" fmla="*/ 548773 w 1422362"/>
                  <a:gd name="connsiteY3" fmla="*/ 1876502 h 2250511"/>
                  <a:gd name="connsiteX4" fmla="*/ 582370 w 1422362"/>
                  <a:gd name="connsiteY4" fmla="*/ 2237396 h 2250511"/>
                  <a:gd name="connsiteX5" fmla="*/ 1253027 w 1422362"/>
                  <a:gd name="connsiteY5" fmla="*/ 2250511 h 2250511"/>
                  <a:gd name="connsiteX6" fmla="*/ 1262460 w 1422362"/>
                  <a:gd name="connsiteY6" fmla="*/ 1927238 h 2250511"/>
                  <a:gd name="connsiteX7" fmla="*/ 1421092 w 1422362"/>
                  <a:gd name="connsiteY7" fmla="*/ 1066712 h 2250511"/>
                  <a:gd name="connsiteX8" fmla="*/ 1369124 w 1422362"/>
                  <a:gd name="connsiteY8" fmla="*/ 640916 h 2250511"/>
                  <a:gd name="connsiteX9" fmla="*/ 1176719 w 1422362"/>
                  <a:gd name="connsiteY9" fmla="*/ 609247 h 2250511"/>
                  <a:gd name="connsiteX10" fmla="*/ 1168953 w 1422362"/>
                  <a:gd name="connsiteY10" fmla="*/ 908226 h 2250511"/>
                  <a:gd name="connsiteX11" fmla="*/ 1156855 w 1422362"/>
                  <a:gd name="connsiteY11" fmla="*/ 597497 h 2250511"/>
                  <a:gd name="connsiteX12" fmla="*/ 927050 w 1422362"/>
                  <a:gd name="connsiteY12" fmla="*/ 555120 h 2250511"/>
                  <a:gd name="connsiteX13" fmla="*/ 957315 w 1422362"/>
                  <a:gd name="connsiteY13" fmla="*/ 884334 h 2250511"/>
                  <a:gd name="connsiteX14" fmla="*/ 905990 w 1422362"/>
                  <a:gd name="connsiteY14" fmla="*/ 554078 h 2250511"/>
                  <a:gd name="connsiteX15" fmla="*/ 711016 w 1422362"/>
                  <a:gd name="connsiteY15" fmla="*/ 509784 h 2250511"/>
                  <a:gd name="connsiteX16" fmla="*/ 714846 w 1422362"/>
                  <a:gd name="connsiteY16" fmla="*/ 897991 h 2250511"/>
                  <a:gd name="connsiteX17" fmla="*/ 683174 w 1422362"/>
                  <a:gd name="connsiteY17" fmla="*/ 118671 h 2250511"/>
                  <a:gd name="connsiteX18" fmla="*/ 486275 w 1422362"/>
                  <a:gd name="connsiteY18" fmla="*/ 158485 h 2250511"/>
                  <a:gd name="connsiteX19" fmla="*/ 473286 w 1422362"/>
                  <a:gd name="connsiteY19" fmla="*/ 1252291 h 2250511"/>
                  <a:gd name="connsiteX20" fmla="*/ 338442 w 1422362"/>
                  <a:gd name="connsiteY20" fmla="*/ 1198386 h 2250511"/>
                  <a:gd name="connsiteX21" fmla="*/ 719 w 1422362"/>
                  <a:gd name="connsiteY21" fmla="*/ 897709 h 2250511"/>
                  <a:gd name="connsiteX0" fmla="*/ 719 w 1422362"/>
                  <a:gd name="connsiteY0" fmla="*/ 897709 h 2250511"/>
                  <a:gd name="connsiteX1" fmla="*/ 140932 w 1422362"/>
                  <a:gd name="connsiteY1" fmla="*/ 1293483 h 2250511"/>
                  <a:gd name="connsiteX2" fmla="*/ 309182 w 1422362"/>
                  <a:gd name="connsiteY2" fmla="*/ 1651928 h 2250511"/>
                  <a:gd name="connsiteX3" fmla="*/ 548773 w 1422362"/>
                  <a:gd name="connsiteY3" fmla="*/ 1876502 h 2250511"/>
                  <a:gd name="connsiteX4" fmla="*/ 582370 w 1422362"/>
                  <a:gd name="connsiteY4" fmla="*/ 2237396 h 2250511"/>
                  <a:gd name="connsiteX5" fmla="*/ 1253027 w 1422362"/>
                  <a:gd name="connsiteY5" fmla="*/ 2250511 h 2250511"/>
                  <a:gd name="connsiteX6" fmla="*/ 1262460 w 1422362"/>
                  <a:gd name="connsiteY6" fmla="*/ 1927238 h 2250511"/>
                  <a:gd name="connsiteX7" fmla="*/ 1421092 w 1422362"/>
                  <a:gd name="connsiteY7" fmla="*/ 1066712 h 2250511"/>
                  <a:gd name="connsiteX8" fmla="*/ 1369124 w 1422362"/>
                  <a:gd name="connsiteY8" fmla="*/ 640916 h 2250511"/>
                  <a:gd name="connsiteX9" fmla="*/ 1176719 w 1422362"/>
                  <a:gd name="connsiteY9" fmla="*/ 609247 h 2250511"/>
                  <a:gd name="connsiteX10" fmla="*/ 1168953 w 1422362"/>
                  <a:gd name="connsiteY10" fmla="*/ 908226 h 2250511"/>
                  <a:gd name="connsiteX11" fmla="*/ 1156855 w 1422362"/>
                  <a:gd name="connsiteY11" fmla="*/ 597497 h 2250511"/>
                  <a:gd name="connsiteX12" fmla="*/ 927050 w 1422362"/>
                  <a:gd name="connsiteY12" fmla="*/ 555120 h 2250511"/>
                  <a:gd name="connsiteX13" fmla="*/ 957315 w 1422362"/>
                  <a:gd name="connsiteY13" fmla="*/ 884334 h 2250511"/>
                  <a:gd name="connsiteX14" fmla="*/ 905990 w 1422362"/>
                  <a:gd name="connsiteY14" fmla="*/ 554078 h 2250511"/>
                  <a:gd name="connsiteX15" fmla="*/ 711016 w 1422362"/>
                  <a:gd name="connsiteY15" fmla="*/ 509784 h 2250511"/>
                  <a:gd name="connsiteX16" fmla="*/ 714846 w 1422362"/>
                  <a:gd name="connsiteY16" fmla="*/ 897991 h 2250511"/>
                  <a:gd name="connsiteX17" fmla="*/ 683174 w 1422362"/>
                  <a:gd name="connsiteY17" fmla="*/ 118671 h 2250511"/>
                  <a:gd name="connsiteX18" fmla="*/ 486275 w 1422362"/>
                  <a:gd name="connsiteY18" fmla="*/ 158485 h 2250511"/>
                  <a:gd name="connsiteX19" fmla="*/ 473286 w 1422362"/>
                  <a:gd name="connsiteY19" fmla="*/ 1252291 h 2250511"/>
                  <a:gd name="connsiteX20" fmla="*/ 338442 w 1422362"/>
                  <a:gd name="connsiteY20" fmla="*/ 1198386 h 2250511"/>
                  <a:gd name="connsiteX21" fmla="*/ 719 w 1422362"/>
                  <a:gd name="connsiteY21" fmla="*/ 897709 h 2250511"/>
                  <a:gd name="connsiteX0" fmla="*/ 719 w 1422362"/>
                  <a:gd name="connsiteY0" fmla="*/ 904644 h 2257446"/>
                  <a:gd name="connsiteX1" fmla="*/ 140932 w 1422362"/>
                  <a:gd name="connsiteY1" fmla="*/ 1300418 h 2257446"/>
                  <a:gd name="connsiteX2" fmla="*/ 309182 w 1422362"/>
                  <a:gd name="connsiteY2" fmla="*/ 1658863 h 2257446"/>
                  <a:gd name="connsiteX3" fmla="*/ 548773 w 1422362"/>
                  <a:gd name="connsiteY3" fmla="*/ 1883437 h 2257446"/>
                  <a:gd name="connsiteX4" fmla="*/ 582370 w 1422362"/>
                  <a:gd name="connsiteY4" fmla="*/ 2244331 h 2257446"/>
                  <a:gd name="connsiteX5" fmla="*/ 1253027 w 1422362"/>
                  <a:gd name="connsiteY5" fmla="*/ 2257446 h 2257446"/>
                  <a:gd name="connsiteX6" fmla="*/ 1262460 w 1422362"/>
                  <a:gd name="connsiteY6" fmla="*/ 1934173 h 2257446"/>
                  <a:gd name="connsiteX7" fmla="*/ 1421092 w 1422362"/>
                  <a:gd name="connsiteY7" fmla="*/ 1073647 h 2257446"/>
                  <a:gd name="connsiteX8" fmla="*/ 1369124 w 1422362"/>
                  <a:gd name="connsiteY8" fmla="*/ 647851 h 2257446"/>
                  <a:gd name="connsiteX9" fmla="*/ 1176719 w 1422362"/>
                  <a:gd name="connsiteY9" fmla="*/ 616182 h 2257446"/>
                  <a:gd name="connsiteX10" fmla="*/ 1168953 w 1422362"/>
                  <a:gd name="connsiteY10" fmla="*/ 915161 h 2257446"/>
                  <a:gd name="connsiteX11" fmla="*/ 1156855 w 1422362"/>
                  <a:gd name="connsiteY11" fmla="*/ 604432 h 2257446"/>
                  <a:gd name="connsiteX12" fmla="*/ 927050 w 1422362"/>
                  <a:gd name="connsiteY12" fmla="*/ 562055 h 2257446"/>
                  <a:gd name="connsiteX13" fmla="*/ 957315 w 1422362"/>
                  <a:gd name="connsiteY13" fmla="*/ 891269 h 2257446"/>
                  <a:gd name="connsiteX14" fmla="*/ 905990 w 1422362"/>
                  <a:gd name="connsiteY14" fmla="*/ 561013 h 2257446"/>
                  <a:gd name="connsiteX15" fmla="*/ 711016 w 1422362"/>
                  <a:gd name="connsiteY15" fmla="*/ 516719 h 2257446"/>
                  <a:gd name="connsiteX16" fmla="*/ 714846 w 1422362"/>
                  <a:gd name="connsiteY16" fmla="*/ 904926 h 2257446"/>
                  <a:gd name="connsiteX17" fmla="*/ 683174 w 1422362"/>
                  <a:gd name="connsiteY17" fmla="*/ 125606 h 2257446"/>
                  <a:gd name="connsiteX18" fmla="*/ 486275 w 1422362"/>
                  <a:gd name="connsiteY18" fmla="*/ 165420 h 2257446"/>
                  <a:gd name="connsiteX19" fmla="*/ 473286 w 1422362"/>
                  <a:gd name="connsiteY19" fmla="*/ 1259226 h 2257446"/>
                  <a:gd name="connsiteX20" fmla="*/ 338442 w 1422362"/>
                  <a:gd name="connsiteY20" fmla="*/ 1205321 h 2257446"/>
                  <a:gd name="connsiteX21" fmla="*/ 719 w 1422362"/>
                  <a:gd name="connsiteY21" fmla="*/ 904644 h 2257446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73286 w 1422362"/>
                  <a:gd name="connsiteY19" fmla="*/ 1255537 h 2253757"/>
                  <a:gd name="connsiteX20" fmla="*/ 338442 w 1422362"/>
                  <a:gd name="connsiteY20" fmla="*/ 1201632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38442 w 1422362"/>
                  <a:gd name="connsiteY20" fmla="*/ 1201632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436 w 1494443"/>
                  <a:gd name="connsiteY0" fmla="*/ 886482 h 2253757"/>
                  <a:gd name="connsiteX1" fmla="*/ 213013 w 1494443"/>
                  <a:gd name="connsiteY1" fmla="*/ 1296729 h 2253757"/>
                  <a:gd name="connsiteX2" fmla="*/ 381263 w 1494443"/>
                  <a:gd name="connsiteY2" fmla="*/ 1655174 h 2253757"/>
                  <a:gd name="connsiteX3" fmla="*/ 620854 w 1494443"/>
                  <a:gd name="connsiteY3" fmla="*/ 1879748 h 2253757"/>
                  <a:gd name="connsiteX4" fmla="*/ 654451 w 1494443"/>
                  <a:gd name="connsiteY4" fmla="*/ 2240642 h 2253757"/>
                  <a:gd name="connsiteX5" fmla="*/ 1325108 w 1494443"/>
                  <a:gd name="connsiteY5" fmla="*/ 2253757 h 2253757"/>
                  <a:gd name="connsiteX6" fmla="*/ 1334541 w 1494443"/>
                  <a:gd name="connsiteY6" fmla="*/ 1930484 h 2253757"/>
                  <a:gd name="connsiteX7" fmla="*/ 1493173 w 1494443"/>
                  <a:gd name="connsiteY7" fmla="*/ 1069958 h 2253757"/>
                  <a:gd name="connsiteX8" fmla="*/ 1441205 w 1494443"/>
                  <a:gd name="connsiteY8" fmla="*/ 644162 h 2253757"/>
                  <a:gd name="connsiteX9" fmla="*/ 1248800 w 1494443"/>
                  <a:gd name="connsiteY9" fmla="*/ 612493 h 2253757"/>
                  <a:gd name="connsiteX10" fmla="*/ 1241034 w 1494443"/>
                  <a:gd name="connsiteY10" fmla="*/ 911472 h 2253757"/>
                  <a:gd name="connsiteX11" fmla="*/ 1228936 w 1494443"/>
                  <a:gd name="connsiteY11" fmla="*/ 600743 h 2253757"/>
                  <a:gd name="connsiteX12" fmla="*/ 999131 w 1494443"/>
                  <a:gd name="connsiteY12" fmla="*/ 558366 h 2253757"/>
                  <a:gd name="connsiteX13" fmla="*/ 1029396 w 1494443"/>
                  <a:gd name="connsiteY13" fmla="*/ 887580 h 2253757"/>
                  <a:gd name="connsiteX14" fmla="*/ 978071 w 1494443"/>
                  <a:gd name="connsiteY14" fmla="*/ 557324 h 2253757"/>
                  <a:gd name="connsiteX15" fmla="*/ 783097 w 1494443"/>
                  <a:gd name="connsiteY15" fmla="*/ 513030 h 2253757"/>
                  <a:gd name="connsiteX16" fmla="*/ 786927 w 1494443"/>
                  <a:gd name="connsiteY16" fmla="*/ 901237 h 2253757"/>
                  <a:gd name="connsiteX17" fmla="*/ 755255 w 1494443"/>
                  <a:gd name="connsiteY17" fmla="*/ 121917 h 2253757"/>
                  <a:gd name="connsiteX18" fmla="*/ 558356 w 1494443"/>
                  <a:gd name="connsiteY18" fmla="*/ 161731 h 2253757"/>
                  <a:gd name="connsiteX19" fmla="*/ 535718 w 1494443"/>
                  <a:gd name="connsiteY19" fmla="*/ 1183173 h 2253757"/>
                  <a:gd name="connsiteX20" fmla="*/ 376753 w 1494443"/>
                  <a:gd name="connsiteY20" fmla="*/ 1148565 h 2253757"/>
                  <a:gd name="connsiteX21" fmla="*/ 436 w 1494443"/>
                  <a:gd name="connsiteY21" fmla="*/ 886482 h 2253757"/>
                  <a:gd name="connsiteX0" fmla="*/ 436 w 1494443"/>
                  <a:gd name="connsiteY0" fmla="*/ 886482 h 2253757"/>
                  <a:gd name="connsiteX1" fmla="*/ 213013 w 1494443"/>
                  <a:gd name="connsiteY1" fmla="*/ 1296729 h 2253757"/>
                  <a:gd name="connsiteX2" fmla="*/ 381263 w 1494443"/>
                  <a:gd name="connsiteY2" fmla="*/ 1655174 h 2253757"/>
                  <a:gd name="connsiteX3" fmla="*/ 620854 w 1494443"/>
                  <a:gd name="connsiteY3" fmla="*/ 1879748 h 2253757"/>
                  <a:gd name="connsiteX4" fmla="*/ 654451 w 1494443"/>
                  <a:gd name="connsiteY4" fmla="*/ 2240642 h 2253757"/>
                  <a:gd name="connsiteX5" fmla="*/ 1325108 w 1494443"/>
                  <a:gd name="connsiteY5" fmla="*/ 2253757 h 2253757"/>
                  <a:gd name="connsiteX6" fmla="*/ 1334541 w 1494443"/>
                  <a:gd name="connsiteY6" fmla="*/ 1930484 h 2253757"/>
                  <a:gd name="connsiteX7" fmla="*/ 1493173 w 1494443"/>
                  <a:gd name="connsiteY7" fmla="*/ 1069958 h 2253757"/>
                  <a:gd name="connsiteX8" fmla="*/ 1441205 w 1494443"/>
                  <a:gd name="connsiteY8" fmla="*/ 644162 h 2253757"/>
                  <a:gd name="connsiteX9" fmla="*/ 1248800 w 1494443"/>
                  <a:gd name="connsiteY9" fmla="*/ 612493 h 2253757"/>
                  <a:gd name="connsiteX10" fmla="*/ 1241034 w 1494443"/>
                  <a:gd name="connsiteY10" fmla="*/ 911472 h 2253757"/>
                  <a:gd name="connsiteX11" fmla="*/ 1228936 w 1494443"/>
                  <a:gd name="connsiteY11" fmla="*/ 600743 h 2253757"/>
                  <a:gd name="connsiteX12" fmla="*/ 999131 w 1494443"/>
                  <a:gd name="connsiteY12" fmla="*/ 558366 h 2253757"/>
                  <a:gd name="connsiteX13" fmla="*/ 1029396 w 1494443"/>
                  <a:gd name="connsiteY13" fmla="*/ 887580 h 2253757"/>
                  <a:gd name="connsiteX14" fmla="*/ 978071 w 1494443"/>
                  <a:gd name="connsiteY14" fmla="*/ 557324 h 2253757"/>
                  <a:gd name="connsiteX15" fmla="*/ 783097 w 1494443"/>
                  <a:gd name="connsiteY15" fmla="*/ 513030 h 2253757"/>
                  <a:gd name="connsiteX16" fmla="*/ 786927 w 1494443"/>
                  <a:gd name="connsiteY16" fmla="*/ 901237 h 2253757"/>
                  <a:gd name="connsiteX17" fmla="*/ 755255 w 1494443"/>
                  <a:gd name="connsiteY17" fmla="*/ 121917 h 2253757"/>
                  <a:gd name="connsiteX18" fmla="*/ 558356 w 1494443"/>
                  <a:gd name="connsiteY18" fmla="*/ 161731 h 2253757"/>
                  <a:gd name="connsiteX19" fmla="*/ 535718 w 1494443"/>
                  <a:gd name="connsiteY19" fmla="*/ 1183173 h 2253757"/>
                  <a:gd name="connsiteX20" fmla="*/ 376753 w 1494443"/>
                  <a:gd name="connsiteY20" fmla="*/ 1148565 h 2253757"/>
                  <a:gd name="connsiteX21" fmla="*/ 436 w 1494443"/>
                  <a:gd name="connsiteY21" fmla="*/ 886482 h 2253757"/>
                  <a:gd name="connsiteX0" fmla="*/ 0 w 1494007"/>
                  <a:gd name="connsiteY0" fmla="*/ 886482 h 2253757"/>
                  <a:gd name="connsiteX1" fmla="*/ 212577 w 1494007"/>
                  <a:gd name="connsiteY1" fmla="*/ 1296729 h 2253757"/>
                  <a:gd name="connsiteX2" fmla="*/ 380827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380827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115210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147622"/>
                  <a:gd name="connsiteX1" fmla="*/ 202929 w 1494007"/>
                  <a:gd name="connsiteY1" fmla="*/ 1320850 h 2147622"/>
                  <a:gd name="connsiteX2" fmla="*/ 438719 w 1494007"/>
                  <a:gd name="connsiteY2" fmla="*/ 1655174 h 2147622"/>
                  <a:gd name="connsiteX3" fmla="*/ 620418 w 1494007"/>
                  <a:gd name="connsiteY3" fmla="*/ 1879748 h 2147622"/>
                  <a:gd name="connsiteX4" fmla="*/ 654015 w 1494007"/>
                  <a:gd name="connsiteY4" fmla="*/ 2115210 h 2147622"/>
                  <a:gd name="connsiteX5" fmla="*/ 1339145 w 1494007"/>
                  <a:gd name="connsiteY5" fmla="*/ 2147622 h 2147622"/>
                  <a:gd name="connsiteX6" fmla="*/ 1334105 w 1494007"/>
                  <a:gd name="connsiteY6" fmla="*/ 1930484 h 2147622"/>
                  <a:gd name="connsiteX7" fmla="*/ 1492737 w 1494007"/>
                  <a:gd name="connsiteY7" fmla="*/ 1069958 h 2147622"/>
                  <a:gd name="connsiteX8" fmla="*/ 1440769 w 1494007"/>
                  <a:gd name="connsiteY8" fmla="*/ 644162 h 2147622"/>
                  <a:gd name="connsiteX9" fmla="*/ 1248364 w 1494007"/>
                  <a:gd name="connsiteY9" fmla="*/ 612493 h 2147622"/>
                  <a:gd name="connsiteX10" fmla="*/ 1240598 w 1494007"/>
                  <a:gd name="connsiteY10" fmla="*/ 911472 h 2147622"/>
                  <a:gd name="connsiteX11" fmla="*/ 1228500 w 1494007"/>
                  <a:gd name="connsiteY11" fmla="*/ 600743 h 2147622"/>
                  <a:gd name="connsiteX12" fmla="*/ 998695 w 1494007"/>
                  <a:gd name="connsiteY12" fmla="*/ 558366 h 2147622"/>
                  <a:gd name="connsiteX13" fmla="*/ 1028960 w 1494007"/>
                  <a:gd name="connsiteY13" fmla="*/ 887580 h 2147622"/>
                  <a:gd name="connsiteX14" fmla="*/ 977635 w 1494007"/>
                  <a:gd name="connsiteY14" fmla="*/ 557324 h 2147622"/>
                  <a:gd name="connsiteX15" fmla="*/ 782661 w 1494007"/>
                  <a:gd name="connsiteY15" fmla="*/ 513030 h 2147622"/>
                  <a:gd name="connsiteX16" fmla="*/ 786491 w 1494007"/>
                  <a:gd name="connsiteY16" fmla="*/ 901237 h 2147622"/>
                  <a:gd name="connsiteX17" fmla="*/ 754819 w 1494007"/>
                  <a:gd name="connsiteY17" fmla="*/ 121917 h 2147622"/>
                  <a:gd name="connsiteX18" fmla="*/ 557920 w 1494007"/>
                  <a:gd name="connsiteY18" fmla="*/ 161731 h 2147622"/>
                  <a:gd name="connsiteX19" fmla="*/ 535282 w 1494007"/>
                  <a:gd name="connsiteY19" fmla="*/ 1183173 h 2147622"/>
                  <a:gd name="connsiteX20" fmla="*/ 376317 w 1494007"/>
                  <a:gd name="connsiteY20" fmla="*/ 1148565 h 2147622"/>
                  <a:gd name="connsiteX21" fmla="*/ 0 w 1494007"/>
                  <a:gd name="connsiteY21" fmla="*/ 886482 h 2147622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95614 w 1494007"/>
                  <a:gd name="connsiteY20" fmla="*/ 1153389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95614 w 1494007"/>
                  <a:gd name="connsiteY20" fmla="*/ 1153389 h 2123500"/>
                  <a:gd name="connsiteX21" fmla="*/ 0 w 1494007"/>
                  <a:gd name="connsiteY21" fmla="*/ 886482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33149"/>
                  <a:gd name="connsiteX1" fmla="*/ 227051 w 1518129"/>
                  <a:gd name="connsiteY1" fmla="*/ 1320850 h 2133149"/>
                  <a:gd name="connsiteX2" fmla="*/ 462841 w 1518129"/>
                  <a:gd name="connsiteY2" fmla="*/ 1655174 h 2133149"/>
                  <a:gd name="connsiteX3" fmla="*/ 644540 w 1518129"/>
                  <a:gd name="connsiteY3" fmla="*/ 1879748 h 2133149"/>
                  <a:gd name="connsiteX4" fmla="*/ 678137 w 1518129"/>
                  <a:gd name="connsiteY4" fmla="*/ 2115210 h 2133149"/>
                  <a:gd name="connsiteX5" fmla="*/ 1348794 w 1518129"/>
                  <a:gd name="connsiteY5" fmla="*/ 2133149 h 2133149"/>
                  <a:gd name="connsiteX6" fmla="*/ 1358227 w 1518129"/>
                  <a:gd name="connsiteY6" fmla="*/ 1930484 h 2133149"/>
                  <a:gd name="connsiteX7" fmla="*/ 1516859 w 1518129"/>
                  <a:gd name="connsiteY7" fmla="*/ 1069958 h 2133149"/>
                  <a:gd name="connsiteX8" fmla="*/ 1464891 w 1518129"/>
                  <a:gd name="connsiteY8" fmla="*/ 644162 h 2133149"/>
                  <a:gd name="connsiteX9" fmla="*/ 1272486 w 1518129"/>
                  <a:gd name="connsiteY9" fmla="*/ 612493 h 2133149"/>
                  <a:gd name="connsiteX10" fmla="*/ 1264720 w 1518129"/>
                  <a:gd name="connsiteY10" fmla="*/ 911472 h 2133149"/>
                  <a:gd name="connsiteX11" fmla="*/ 1252622 w 1518129"/>
                  <a:gd name="connsiteY11" fmla="*/ 600743 h 2133149"/>
                  <a:gd name="connsiteX12" fmla="*/ 1022817 w 1518129"/>
                  <a:gd name="connsiteY12" fmla="*/ 558366 h 2133149"/>
                  <a:gd name="connsiteX13" fmla="*/ 1053082 w 1518129"/>
                  <a:gd name="connsiteY13" fmla="*/ 887580 h 2133149"/>
                  <a:gd name="connsiteX14" fmla="*/ 1001757 w 1518129"/>
                  <a:gd name="connsiteY14" fmla="*/ 557324 h 2133149"/>
                  <a:gd name="connsiteX15" fmla="*/ 806783 w 1518129"/>
                  <a:gd name="connsiteY15" fmla="*/ 513030 h 2133149"/>
                  <a:gd name="connsiteX16" fmla="*/ 810613 w 1518129"/>
                  <a:gd name="connsiteY16" fmla="*/ 901237 h 2133149"/>
                  <a:gd name="connsiteX17" fmla="*/ 778941 w 1518129"/>
                  <a:gd name="connsiteY17" fmla="*/ 121917 h 2133149"/>
                  <a:gd name="connsiteX18" fmla="*/ 582042 w 1518129"/>
                  <a:gd name="connsiteY18" fmla="*/ 161731 h 2133149"/>
                  <a:gd name="connsiteX19" fmla="*/ 554580 w 1518129"/>
                  <a:gd name="connsiteY19" fmla="*/ 1197645 h 2133149"/>
                  <a:gd name="connsiteX20" fmla="*/ 419736 w 1518129"/>
                  <a:gd name="connsiteY20" fmla="*/ 1153389 h 2133149"/>
                  <a:gd name="connsiteX21" fmla="*/ 0 w 1518129"/>
                  <a:gd name="connsiteY21" fmla="*/ 891306 h 2133149"/>
                  <a:gd name="connsiteX0" fmla="*/ 0 w 1518129"/>
                  <a:gd name="connsiteY0" fmla="*/ 891306 h 2115210"/>
                  <a:gd name="connsiteX1" fmla="*/ 227051 w 1518129"/>
                  <a:gd name="connsiteY1" fmla="*/ 1320850 h 2115210"/>
                  <a:gd name="connsiteX2" fmla="*/ 462841 w 1518129"/>
                  <a:gd name="connsiteY2" fmla="*/ 1655174 h 2115210"/>
                  <a:gd name="connsiteX3" fmla="*/ 644540 w 1518129"/>
                  <a:gd name="connsiteY3" fmla="*/ 1879748 h 2115210"/>
                  <a:gd name="connsiteX4" fmla="*/ 678137 w 1518129"/>
                  <a:gd name="connsiteY4" fmla="*/ 2115210 h 2115210"/>
                  <a:gd name="connsiteX5" fmla="*/ 1339145 w 1518129"/>
                  <a:gd name="connsiteY5" fmla="*/ 2113852 h 2115210"/>
                  <a:gd name="connsiteX6" fmla="*/ 1358227 w 1518129"/>
                  <a:gd name="connsiteY6" fmla="*/ 1930484 h 2115210"/>
                  <a:gd name="connsiteX7" fmla="*/ 1516859 w 1518129"/>
                  <a:gd name="connsiteY7" fmla="*/ 1069958 h 2115210"/>
                  <a:gd name="connsiteX8" fmla="*/ 1464891 w 1518129"/>
                  <a:gd name="connsiteY8" fmla="*/ 644162 h 2115210"/>
                  <a:gd name="connsiteX9" fmla="*/ 1272486 w 1518129"/>
                  <a:gd name="connsiteY9" fmla="*/ 612493 h 2115210"/>
                  <a:gd name="connsiteX10" fmla="*/ 1264720 w 1518129"/>
                  <a:gd name="connsiteY10" fmla="*/ 911472 h 2115210"/>
                  <a:gd name="connsiteX11" fmla="*/ 1252622 w 1518129"/>
                  <a:gd name="connsiteY11" fmla="*/ 600743 h 2115210"/>
                  <a:gd name="connsiteX12" fmla="*/ 1022817 w 1518129"/>
                  <a:gd name="connsiteY12" fmla="*/ 558366 h 2115210"/>
                  <a:gd name="connsiteX13" fmla="*/ 1053082 w 1518129"/>
                  <a:gd name="connsiteY13" fmla="*/ 887580 h 2115210"/>
                  <a:gd name="connsiteX14" fmla="*/ 1001757 w 1518129"/>
                  <a:gd name="connsiteY14" fmla="*/ 557324 h 2115210"/>
                  <a:gd name="connsiteX15" fmla="*/ 806783 w 1518129"/>
                  <a:gd name="connsiteY15" fmla="*/ 513030 h 2115210"/>
                  <a:gd name="connsiteX16" fmla="*/ 810613 w 1518129"/>
                  <a:gd name="connsiteY16" fmla="*/ 901237 h 2115210"/>
                  <a:gd name="connsiteX17" fmla="*/ 778941 w 1518129"/>
                  <a:gd name="connsiteY17" fmla="*/ 121917 h 2115210"/>
                  <a:gd name="connsiteX18" fmla="*/ 582042 w 1518129"/>
                  <a:gd name="connsiteY18" fmla="*/ 161731 h 2115210"/>
                  <a:gd name="connsiteX19" fmla="*/ 554580 w 1518129"/>
                  <a:gd name="connsiteY19" fmla="*/ 1197645 h 2115210"/>
                  <a:gd name="connsiteX20" fmla="*/ 419736 w 1518129"/>
                  <a:gd name="connsiteY20" fmla="*/ 1153389 h 2115210"/>
                  <a:gd name="connsiteX21" fmla="*/ 0 w 1518129"/>
                  <a:gd name="connsiteY21" fmla="*/ 891306 h 211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18129" h="2115210">
                    <a:moveTo>
                      <a:pt x="0" y="891306"/>
                    </a:moveTo>
                    <a:cubicBezTo>
                      <a:pt x="124742" y="1042097"/>
                      <a:pt x="180313" y="1188925"/>
                      <a:pt x="227051" y="1320850"/>
                    </a:cubicBezTo>
                    <a:cubicBezTo>
                      <a:pt x="283134" y="1440332"/>
                      <a:pt x="360533" y="1506746"/>
                      <a:pt x="462841" y="1655174"/>
                    </a:cubicBezTo>
                    <a:cubicBezTo>
                      <a:pt x="565096" y="1757587"/>
                      <a:pt x="604529" y="1837560"/>
                      <a:pt x="644540" y="1879748"/>
                    </a:cubicBezTo>
                    <a:cubicBezTo>
                      <a:pt x="721823" y="1966655"/>
                      <a:pt x="679875" y="2008729"/>
                      <a:pt x="678137" y="2115210"/>
                    </a:cubicBezTo>
                    <a:lnTo>
                      <a:pt x="1339145" y="2113852"/>
                    </a:lnTo>
                    <a:cubicBezTo>
                      <a:pt x="1324322" y="2047548"/>
                      <a:pt x="1303318" y="2034201"/>
                      <a:pt x="1358227" y="1930484"/>
                    </a:cubicBezTo>
                    <a:cubicBezTo>
                      <a:pt x="1521981" y="1634855"/>
                      <a:pt x="1516858" y="1179685"/>
                      <a:pt x="1516859" y="1069958"/>
                    </a:cubicBezTo>
                    <a:cubicBezTo>
                      <a:pt x="1522576" y="857179"/>
                      <a:pt x="1509640" y="720406"/>
                      <a:pt x="1464891" y="644162"/>
                    </a:cubicBezTo>
                    <a:cubicBezTo>
                      <a:pt x="1396021" y="572742"/>
                      <a:pt x="1370976" y="579197"/>
                      <a:pt x="1272486" y="612493"/>
                    </a:cubicBezTo>
                    <a:cubicBezTo>
                      <a:pt x="1306205" y="707004"/>
                      <a:pt x="1275123" y="829781"/>
                      <a:pt x="1264720" y="911472"/>
                    </a:cubicBezTo>
                    <a:cubicBezTo>
                      <a:pt x="1250153" y="907906"/>
                      <a:pt x="1292939" y="659594"/>
                      <a:pt x="1252622" y="600743"/>
                    </a:cubicBezTo>
                    <a:cubicBezTo>
                      <a:pt x="1202656" y="541892"/>
                      <a:pt x="1107533" y="508148"/>
                      <a:pt x="1022817" y="558366"/>
                    </a:cubicBezTo>
                    <a:cubicBezTo>
                      <a:pt x="1086811" y="668103"/>
                      <a:pt x="1058849" y="793697"/>
                      <a:pt x="1053082" y="887580"/>
                    </a:cubicBezTo>
                    <a:cubicBezTo>
                      <a:pt x="1041532" y="883386"/>
                      <a:pt x="1071753" y="653519"/>
                      <a:pt x="1001757" y="557324"/>
                    </a:cubicBezTo>
                    <a:cubicBezTo>
                      <a:pt x="946234" y="504548"/>
                      <a:pt x="915026" y="504758"/>
                      <a:pt x="806783" y="513030"/>
                    </a:cubicBezTo>
                    <a:cubicBezTo>
                      <a:pt x="816055" y="653003"/>
                      <a:pt x="822837" y="732256"/>
                      <a:pt x="810613" y="901237"/>
                    </a:cubicBezTo>
                    <a:cubicBezTo>
                      <a:pt x="782414" y="451352"/>
                      <a:pt x="784675" y="276900"/>
                      <a:pt x="778941" y="121917"/>
                    </a:cubicBezTo>
                    <a:cubicBezTo>
                      <a:pt x="774616" y="-32693"/>
                      <a:pt x="569584" y="-61779"/>
                      <a:pt x="582042" y="161731"/>
                    </a:cubicBezTo>
                    <a:cubicBezTo>
                      <a:pt x="570378" y="380417"/>
                      <a:pt x="623442" y="1132875"/>
                      <a:pt x="554580" y="1197645"/>
                    </a:cubicBezTo>
                    <a:cubicBezTo>
                      <a:pt x="495024" y="1230412"/>
                      <a:pt x="496393" y="1222363"/>
                      <a:pt x="419736" y="1153389"/>
                    </a:cubicBezTo>
                    <a:cubicBezTo>
                      <a:pt x="331744" y="1046414"/>
                      <a:pt x="197603" y="767201"/>
                      <a:pt x="0" y="89130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86237614-27E4-4E44-AB53-441F724A66AE}"/>
                  </a:ext>
                </a:extLst>
              </p:cNvPr>
              <p:cNvGrpSpPr/>
              <p:nvPr/>
            </p:nvGrpSpPr>
            <p:grpSpPr>
              <a:xfrm rot="5400000">
                <a:off x="-91119" y="4126341"/>
                <a:ext cx="1048447" cy="872955"/>
                <a:chOff x="967066" y="4263648"/>
                <a:chExt cx="670418" cy="12510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8683E0C-15A4-46D0-831E-ED181CF631FA}"/>
                    </a:ext>
                  </a:extLst>
                </p:cNvPr>
                <p:cNvSpPr/>
                <p:nvPr/>
              </p:nvSpPr>
              <p:spPr>
                <a:xfrm rot="16200000">
                  <a:off x="1080146" y="4196080"/>
                  <a:ext cx="457516" cy="59265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9E7157D-D83F-4008-BAFC-FA76DE72D77D}"/>
                    </a:ext>
                  </a:extLst>
                </p:cNvPr>
                <p:cNvSpPr/>
                <p:nvPr/>
              </p:nvSpPr>
              <p:spPr>
                <a:xfrm rot="16200000">
                  <a:off x="858794" y="4735980"/>
                  <a:ext cx="886962" cy="6704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7" name="Rectangle 6"/>
            <p:cNvSpPr/>
            <p:nvPr/>
          </p:nvSpPr>
          <p:spPr>
            <a:xfrm>
              <a:off x="0" y="632150"/>
              <a:ext cx="461473" cy="812089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4572" y="819288"/>
              <a:ext cx="642872" cy="532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71945" y="569264"/>
            <a:ext cx="7025059" cy="70234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/>
              <a:t>Slide Matcher Component</a:t>
            </a:r>
            <a:endParaRPr lang="en-US" sz="4000" b="1" dirty="0"/>
          </a:p>
        </p:txBody>
      </p:sp>
      <p:grpSp>
        <p:nvGrpSpPr>
          <p:cNvPr id="166" name="Group 165"/>
          <p:cNvGrpSpPr/>
          <p:nvPr/>
        </p:nvGrpSpPr>
        <p:grpSpPr>
          <a:xfrm>
            <a:off x="-8813" y="5394960"/>
            <a:ext cx="12199071" cy="1240366"/>
            <a:chOff x="-8813" y="4924003"/>
            <a:chExt cx="12199071" cy="171132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3A6F01-7225-4178-81DA-01FCAE2D7601}"/>
                </a:ext>
              </a:extLst>
            </p:cNvPr>
            <p:cNvGrpSpPr/>
            <p:nvPr/>
          </p:nvGrpSpPr>
          <p:grpSpPr>
            <a:xfrm>
              <a:off x="0" y="5161193"/>
              <a:ext cx="12190258" cy="1468742"/>
              <a:chOff x="1742" y="5389258"/>
              <a:chExt cx="12190258" cy="1468742"/>
            </a:xfrm>
            <a:solidFill>
              <a:schemeClr val="accent1">
                <a:lumMod val="40000"/>
                <a:lumOff val="60000"/>
              </a:schemeClr>
            </a:solidFill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4C58C90-DDDC-47A9-922E-5E8B8D9EE0C7}"/>
                  </a:ext>
                </a:extLst>
              </p:cNvPr>
              <p:cNvGrpSpPr/>
              <p:nvPr/>
            </p:nvGrpSpPr>
            <p:grpSpPr>
              <a:xfrm>
                <a:off x="5037541" y="5435629"/>
                <a:ext cx="3075791" cy="1422371"/>
                <a:chOff x="9116208" y="4547715"/>
                <a:chExt cx="3075791" cy="1422371"/>
              </a:xfrm>
              <a:grpFill/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A53A8B1-4F89-4497-B232-BF9579D36BE9}"/>
                    </a:ext>
                  </a:extLst>
                </p:cNvPr>
                <p:cNvSpPr/>
                <p:nvPr/>
              </p:nvSpPr>
              <p:spPr>
                <a:xfrm flipH="1">
                  <a:off x="11405121" y="4811473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A738BC4-CADE-42BB-B913-F9088A8B568D}"/>
                    </a:ext>
                  </a:extLst>
                </p:cNvPr>
                <p:cNvSpPr/>
                <p:nvPr/>
              </p:nvSpPr>
              <p:spPr>
                <a:xfrm flipH="1">
                  <a:off x="11155214" y="4568691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08A5866-6E9B-417E-8398-F08D061FDE55}"/>
                    </a:ext>
                  </a:extLst>
                </p:cNvPr>
                <p:cNvSpPr/>
                <p:nvPr/>
              </p:nvSpPr>
              <p:spPr>
                <a:xfrm flipH="1">
                  <a:off x="10772446" y="4568691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C6EC5150-FD78-4E36-8DD5-5E3E2CE8597A}"/>
                    </a:ext>
                  </a:extLst>
                </p:cNvPr>
                <p:cNvSpPr/>
                <p:nvPr/>
              </p:nvSpPr>
              <p:spPr>
                <a:xfrm flipH="1">
                  <a:off x="10318331" y="4692111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61009D2-CBED-4B77-868F-CA46396BB5D9}"/>
                    </a:ext>
                  </a:extLst>
                </p:cNvPr>
                <p:cNvSpPr/>
                <p:nvPr/>
              </p:nvSpPr>
              <p:spPr>
                <a:xfrm flipH="1">
                  <a:off x="9828889" y="4547715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1FF249F-F419-4669-964D-E4860EF88CE6}"/>
                    </a:ext>
                  </a:extLst>
                </p:cNvPr>
                <p:cNvSpPr/>
                <p:nvPr/>
              </p:nvSpPr>
              <p:spPr>
                <a:xfrm flipH="1">
                  <a:off x="9757833" y="4947098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F0E2117-1A4F-44EF-AE77-27836AC6DA2C}"/>
                    </a:ext>
                  </a:extLst>
                </p:cNvPr>
                <p:cNvSpPr/>
                <p:nvPr/>
              </p:nvSpPr>
              <p:spPr>
                <a:xfrm flipH="1">
                  <a:off x="9116208" y="5253027"/>
                  <a:ext cx="3075791" cy="7170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22D5A58A-B2A5-49B6-865F-89BA529F8348}"/>
                    </a:ext>
                  </a:extLst>
                </p:cNvPr>
                <p:cNvSpPr/>
                <p:nvPr/>
              </p:nvSpPr>
              <p:spPr>
                <a:xfrm flipH="1">
                  <a:off x="11143693" y="4817974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8CED064-1B55-4029-81DE-76AFE5BFE64B}"/>
                    </a:ext>
                  </a:extLst>
                </p:cNvPr>
                <p:cNvSpPr/>
                <p:nvPr/>
              </p:nvSpPr>
              <p:spPr>
                <a:xfrm flipH="1">
                  <a:off x="9440749" y="4805709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694421C-5B04-4DEA-8FF4-847709E95D23}"/>
                  </a:ext>
                </a:extLst>
              </p:cNvPr>
              <p:cNvGrpSpPr/>
              <p:nvPr/>
            </p:nvGrpSpPr>
            <p:grpSpPr>
              <a:xfrm>
                <a:off x="1742" y="5389258"/>
                <a:ext cx="5485937" cy="1468742"/>
                <a:chOff x="-51736" y="4638675"/>
                <a:chExt cx="4754749" cy="1418840"/>
              </a:xfrm>
              <a:grpFill/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587934E-2BF9-414C-9D31-13D437CC9D0A}"/>
                    </a:ext>
                  </a:extLst>
                </p:cNvPr>
                <p:cNvSpPr/>
                <p:nvPr/>
              </p:nvSpPr>
              <p:spPr>
                <a:xfrm>
                  <a:off x="2199705" y="465057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DB1ABCD4-D17B-46F9-A647-9D59A383561F}"/>
                    </a:ext>
                  </a:extLst>
                </p:cNvPr>
                <p:cNvSpPr/>
                <p:nvPr/>
              </p:nvSpPr>
              <p:spPr>
                <a:xfrm>
                  <a:off x="1950125" y="5020970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B0279FA3-BC9F-4873-9890-8AE4DAA8ECDA}"/>
                    </a:ext>
                  </a:extLst>
                </p:cNvPr>
                <p:cNvSpPr/>
                <p:nvPr/>
              </p:nvSpPr>
              <p:spPr>
                <a:xfrm>
                  <a:off x="2772347" y="4638675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5847C63-4932-40A1-AE79-7A9F28C72476}"/>
                    </a:ext>
                  </a:extLst>
                </p:cNvPr>
                <p:cNvSpPr/>
                <p:nvPr/>
              </p:nvSpPr>
              <p:spPr>
                <a:xfrm>
                  <a:off x="3188127" y="475790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24CA3D7B-08A6-4043-9276-9B37D0C467C7}"/>
                    </a:ext>
                  </a:extLst>
                </p:cNvPr>
                <p:cNvSpPr/>
                <p:nvPr/>
              </p:nvSpPr>
              <p:spPr>
                <a:xfrm>
                  <a:off x="1610290" y="489745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4EC65D4-299F-4BF8-8A86-191C25DA3044}"/>
                    </a:ext>
                  </a:extLst>
                </p:cNvPr>
                <p:cNvSpPr/>
                <p:nvPr/>
              </p:nvSpPr>
              <p:spPr>
                <a:xfrm>
                  <a:off x="1101781" y="506423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B716D984-90EC-4596-96BF-CCE7BED59FAC}"/>
                    </a:ext>
                  </a:extLst>
                </p:cNvPr>
                <p:cNvSpPr/>
                <p:nvPr/>
              </p:nvSpPr>
              <p:spPr>
                <a:xfrm>
                  <a:off x="3716510" y="4638675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12EC643D-3CF9-46C8-85C7-827E753C7F6B}"/>
                    </a:ext>
                  </a:extLst>
                </p:cNvPr>
                <p:cNvSpPr/>
                <p:nvPr/>
              </p:nvSpPr>
              <p:spPr>
                <a:xfrm>
                  <a:off x="3982933" y="4990721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85ABD29-CC80-457F-B5F7-0D6C8E5C3E39}"/>
                    </a:ext>
                  </a:extLst>
                </p:cNvPr>
                <p:cNvSpPr/>
                <p:nvPr/>
              </p:nvSpPr>
              <p:spPr>
                <a:xfrm>
                  <a:off x="-51736" y="5584841"/>
                  <a:ext cx="4364607" cy="47267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2BF9E042-B0A9-4469-AA4D-7590593EB144}"/>
                    </a:ext>
                  </a:extLst>
                </p:cNvPr>
                <p:cNvSpPr/>
                <p:nvPr/>
              </p:nvSpPr>
              <p:spPr>
                <a:xfrm>
                  <a:off x="2432439" y="4879488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F4FF26F3-1441-4F15-BFD3-7B752B369CF2}"/>
                    </a:ext>
                  </a:extLst>
                </p:cNvPr>
                <p:cNvSpPr/>
                <p:nvPr/>
              </p:nvSpPr>
              <p:spPr>
                <a:xfrm>
                  <a:off x="699964" y="5300951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F4E328B-DE29-4E73-AF90-C77D771A869B}"/>
                    </a:ext>
                  </a:extLst>
                </p:cNvPr>
                <p:cNvSpPr/>
                <p:nvPr/>
              </p:nvSpPr>
              <p:spPr>
                <a:xfrm>
                  <a:off x="43137" y="519566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</p:grp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2BCC6E5-D550-4FF5-AA10-7B71D6564966}"/>
                  </a:ext>
                </a:extLst>
              </p:cNvPr>
              <p:cNvSpPr/>
              <p:nvPr/>
            </p:nvSpPr>
            <p:spPr>
              <a:xfrm flipH="1">
                <a:off x="2696897" y="6099319"/>
                <a:ext cx="509632" cy="5246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" name="현 96">
                <a:extLst>
                  <a:ext uri="{FF2B5EF4-FFF2-40B4-BE49-F238E27FC236}">
                    <a16:creationId xmlns:a16="http://schemas.microsoft.com/office/drawing/2014/main" id="{D39A0157-C894-4D19-8FA3-BAA8D97403AD}"/>
                  </a:ext>
                </a:extLst>
              </p:cNvPr>
              <p:cNvSpPr/>
              <p:nvPr/>
            </p:nvSpPr>
            <p:spPr>
              <a:xfrm>
                <a:off x="3328527" y="6058687"/>
                <a:ext cx="784657" cy="784657"/>
              </a:xfrm>
              <a:prstGeom prst="chord">
                <a:avLst>
                  <a:gd name="adj1" fmla="val 10904884"/>
                  <a:gd name="adj2" fmla="val 215844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현 97">
                <a:extLst>
                  <a:ext uri="{FF2B5EF4-FFF2-40B4-BE49-F238E27FC236}">
                    <a16:creationId xmlns:a16="http://schemas.microsoft.com/office/drawing/2014/main" id="{2D0A07A6-B5F5-40C2-8A39-89F92DAF102A}"/>
                  </a:ext>
                </a:extLst>
              </p:cNvPr>
              <p:cNvSpPr/>
              <p:nvPr/>
            </p:nvSpPr>
            <p:spPr>
              <a:xfrm>
                <a:off x="4554915" y="6352929"/>
                <a:ext cx="492156" cy="492156"/>
              </a:xfrm>
              <a:prstGeom prst="chord">
                <a:avLst>
                  <a:gd name="adj1" fmla="val 10904884"/>
                  <a:gd name="adj2" fmla="val 215844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현 96">
                <a:extLst>
                  <a:ext uri="{FF2B5EF4-FFF2-40B4-BE49-F238E27FC236}">
                    <a16:creationId xmlns:a16="http://schemas.microsoft.com/office/drawing/2014/main" id="{40088CE9-3ACB-4E74-9BE1-E88ACB3AD592}"/>
                  </a:ext>
                </a:extLst>
              </p:cNvPr>
              <p:cNvSpPr/>
              <p:nvPr/>
            </p:nvSpPr>
            <p:spPr>
              <a:xfrm>
                <a:off x="3972848" y="5984118"/>
                <a:ext cx="784657" cy="784657"/>
              </a:xfrm>
              <a:prstGeom prst="chord">
                <a:avLst>
                  <a:gd name="adj1" fmla="val 10904884"/>
                  <a:gd name="adj2" fmla="val 215844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DC34D36-C2C0-40A1-9116-D7AA632D4AB5}"/>
                  </a:ext>
                </a:extLst>
              </p:cNvPr>
              <p:cNvGrpSpPr/>
              <p:nvPr/>
            </p:nvGrpSpPr>
            <p:grpSpPr>
              <a:xfrm flipH="1">
                <a:off x="7769092" y="5591016"/>
                <a:ext cx="4422908" cy="1266984"/>
                <a:chOff x="8005970" y="4483310"/>
                <a:chExt cx="4422908" cy="1266984"/>
              </a:xfrm>
              <a:grpFill/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1FAA8945-1E2E-4DC6-B28C-9B3646218D29}"/>
                    </a:ext>
                  </a:extLst>
                </p:cNvPr>
                <p:cNvSpPr/>
                <p:nvPr/>
              </p:nvSpPr>
              <p:spPr>
                <a:xfrm flipH="1">
                  <a:off x="11642407" y="4717018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9725CAE5-9153-43AF-B2A4-892454CF72C2}"/>
                    </a:ext>
                  </a:extLst>
                </p:cNvPr>
                <p:cNvSpPr/>
                <p:nvPr/>
              </p:nvSpPr>
              <p:spPr>
                <a:xfrm flipH="1">
                  <a:off x="11155214" y="4568691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472B5291-349D-4078-93DE-35858A763780}"/>
                    </a:ext>
                  </a:extLst>
                </p:cNvPr>
                <p:cNvSpPr/>
                <p:nvPr/>
              </p:nvSpPr>
              <p:spPr>
                <a:xfrm flipH="1">
                  <a:off x="10656333" y="4532227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50DABA2D-0206-4D5F-80E4-71651C4B650C}"/>
                    </a:ext>
                  </a:extLst>
                </p:cNvPr>
                <p:cNvSpPr/>
                <p:nvPr/>
              </p:nvSpPr>
              <p:spPr>
                <a:xfrm flipH="1">
                  <a:off x="10227408" y="4630410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03384D99-D6E6-46CF-B834-EFFA18C40C98}"/>
                    </a:ext>
                  </a:extLst>
                </p:cNvPr>
                <p:cNvSpPr/>
                <p:nvPr/>
              </p:nvSpPr>
              <p:spPr>
                <a:xfrm flipH="1">
                  <a:off x="9634684" y="4523334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DEC25FB-81B7-4C0A-8BFC-E52889CF5FDF}"/>
                    </a:ext>
                  </a:extLst>
                </p:cNvPr>
                <p:cNvSpPr/>
                <p:nvPr/>
              </p:nvSpPr>
              <p:spPr>
                <a:xfrm flipH="1">
                  <a:off x="9757833" y="4947098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FA47305-6C25-46F5-92F0-69D3D1235BB3}"/>
                    </a:ext>
                  </a:extLst>
                </p:cNvPr>
                <p:cNvSpPr/>
                <p:nvPr/>
              </p:nvSpPr>
              <p:spPr>
                <a:xfrm flipH="1">
                  <a:off x="8007712" y="5033235"/>
                  <a:ext cx="4159392" cy="7170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756DE48B-F5DD-469B-919F-2184C612816C}"/>
                    </a:ext>
                  </a:extLst>
                </p:cNvPr>
                <p:cNvSpPr/>
                <p:nvPr/>
              </p:nvSpPr>
              <p:spPr>
                <a:xfrm flipH="1">
                  <a:off x="11143693" y="4817974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4D7D75C-C161-4647-B1C7-2616FDBE0BB0}"/>
                    </a:ext>
                  </a:extLst>
                </p:cNvPr>
                <p:cNvSpPr/>
                <p:nvPr/>
              </p:nvSpPr>
              <p:spPr>
                <a:xfrm flipH="1">
                  <a:off x="9332942" y="4727306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25B45D2-C4E1-4433-A324-B36A8A9CEEF7}"/>
                    </a:ext>
                  </a:extLst>
                </p:cNvPr>
                <p:cNvSpPr/>
                <p:nvPr/>
              </p:nvSpPr>
              <p:spPr>
                <a:xfrm flipH="1">
                  <a:off x="8736184" y="4717018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6F91851-F5D3-4444-80A4-90BAECB32040}"/>
                    </a:ext>
                  </a:extLst>
                </p:cNvPr>
                <p:cNvSpPr/>
                <p:nvPr/>
              </p:nvSpPr>
              <p:spPr>
                <a:xfrm flipH="1">
                  <a:off x="8490456" y="4820098"/>
                  <a:ext cx="393236" cy="37270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E93F545B-BFA3-4941-8C06-8CB408042E7E}"/>
                    </a:ext>
                  </a:extLst>
                </p:cNvPr>
                <p:cNvSpPr/>
                <p:nvPr/>
              </p:nvSpPr>
              <p:spPr>
                <a:xfrm flipH="1">
                  <a:off x="8009669" y="4845022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99D200BE-06B2-4383-A9CC-A2E21B9ED6E2}"/>
                    </a:ext>
                  </a:extLst>
                </p:cNvPr>
                <p:cNvSpPr/>
                <p:nvPr/>
              </p:nvSpPr>
              <p:spPr>
                <a:xfrm flipH="1">
                  <a:off x="8104585" y="4483310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63CF832C-54D9-4F2C-B28A-D57ED67FBCC7}"/>
                    </a:ext>
                  </a:extLst>
                </p:cNvPr>
                <p:cNvSpPr/>
                <p:nvPr/>
              </p:nvSpPr>
              <p:spPr>
                <a:xfrm flipH="1">
                  <a:off x="8005970" y="4772493"/>
                  <a:ext cx="456127" cy="4323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A22274B-E1AA-4349-B3A1-AF0823EEDC56}"/>
                </a:ext>
              </a:extLst>
            </p:cNvPr>
            <p:cNvGrpSpPr/>
            <p:nvPr/>
          </p:nvGrpSpPr>
          <p:grpSpPr>
            <a:xfrm>
              <a:off x="-8813" y="5539906"/>
              <a:ext cx="12195372" cy="1095420"/>
              <a:chOff x="-3372" y="5771636"/>
              <a:chExt cx="12195372" cy="1095420"/>
            </a:xfrm>
            <a:solidFill>
              <a:schemeClr val="bg1"/>
            </a:solidFill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FD5709A-E029-4483-A85F-1C54228C858F}"/>
                  </a:ext>
                </a:extLst>
              </p:cNvPr>
              <p:cNvGrpSpPr/>
              <p:nvPr/>
            </p:nvGrpSpPr>
            <p:grpSpPr>
              <a:xfrm>
                <a:off x="-3372" y="6002404"/>
                <a:ext cx="2653222" cy="855594"/>
                <a:chOff x="5208276" y="5677120"/>
                <a:chExt cx="3880949" cy="1251508"/>
              </a:xfrm>
              <a:grpFill/>
            </p:grpSpPr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3EE3056-6DAC-43E9-A03C-69F4911BB349}"/>
                    </a:ext>
                  </a:extLst>
                </p:cNvPr>
                <p:cNvSpPr/>
                <p:nvPr/>
              </p:nvSpPr>
              <p:spPr>
                <a:xfrm>
                  <a:off x="6973598" y="590364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A7C4C0CD-B43A-4D3B-A729-30B1D6A84B4E}"/>
                    </a:ext>
                  </a:extLst>
                </p:cNvPr>
                <p:cNvSpPr/>
                <p:nvPr/>
              </p:nvSpPr>
              <p:spPr>
                <a:xfrm>
                  <a:off x="6737750" y="61768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411B1F6E-55E6-4D26-917E-6373C8E7C1A7}"/>
                    </a:ext>
                  </a:extLst>
                </p:cNvPr>
                <p:cNvSpPr/>
                <p:nvPr/>
              </p:nvSpPr>
              <p:spPr>
                <a:xfrm>
                  <a:off x="7621548" y="5936018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7E7DE704-6209-47F5-BD00-D182EB95857D}"/>
                    </a:ext>
                  </a:extLst>
                </p:cNvPr>
                <p:cNvSpPr/>
                <p:nvPr/>
              </p:nvSpPr>
              <p:spPr>
                <a:xfrm>
                  <a:off x="8012007" y="5783050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D9C26B7B-F2D5-4F7C-B475-F7F8990960C6}"/>
                    </a:ext>
                  </a:extLst>
                </p:cNvPr>
                <p:cNvSpPr/>
                <p:nvPr/>
              </p:nvSpPr>
              <p:spPr>
                <a:xfrm>
                  <a:off x="6212527" y="61696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85EFE878-121D-43E3-A2A7-09D49E168100}"/>
                    </a:ext>
                  </a:extLst>
                </p:cNvPr>
                <p:cNvSpPr/>
                <p:nvPr/>
              </p:nvSpPr>
              <p:spPr>
                <a:xfrm>
                  <a:off x="5827426" y="5940423"/>
                  <a:ext cx="988205" cy="98820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E5A91931-8CB3-44CF-8915-BA75E1981942}"/>
                    </a:ext>
                  </a:extLst>
                </p:cNvPr>
                <p:cNvSpPr/>
                <p:nvPr/>
              </p:nvSpPr>
              <p:spPr>
                <a:xfrm>
                  <a:off x="8028027" y="5677120"/>
                  <a:ext cx="995012" cy="9950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759E9339-D043-4C98-BF2A-4462908A983A}"/>
                    </a:ext>
                  </a:extLst>
                </p:cNvPr>
                <p:cNvSpPr/>
                <p:nvPr/>
              </p:nvSpPr>
              <p:spPr>
                <a:xfrm>
                  <a:off x="8369145" y="618281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E6E33D85-398D-4310-BFEC-4E93BBFD6BFD}"/>
                    </a:ext>
                  </a:extLst>
                </p:cNvPr>
                <p:cNvSpPr/>
                <p:nvPr/>
              </p:nvSpPr>
              <p:spPr>
                <a:xfrm>
                  <a:off x="5208276" y="6761949"/>
                  <a:ext cx="3880949" cy="1666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2516675B-6CB0-40AF-ADC0-3B200D8BE6EA}"/>
                    </a:ext>
                  </a:extLst>
                </p:cNvPr>
                <p:cNvSpPr/>
                <p:nvPr/>
              </p:nvSpPr>
              <p:spPr>
                <a:xfrm>
                  <a:off x="7281640" y="617682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94CA8B83-E554-4196-860F-ADCC2B36E491}"/>
                    </a:ext>
                  </a:extLst>
                </p:cNvPr>
                <p:cNvSpPr/>
                <p:nvPr/>
              </p:nvSpPr>
              <p:spPr>
                <a:xfrm>
                  <a:off x="5427788" y="607574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8D15C3BB-66B1-493A-9DBD-EB0ACF8191CF}"/>
                    </a:ext>
                  </a:extLst>
                </p:cNvPr>
                <p:cNvSpPr/>
                <p:nvPr/>
              </p:nvSpPr>
              <p:spPr>
                <a:xfrm>
                  <a:off x="5213208" y="6320028"/>
                  <a:ext cx="595719" cy="5957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8FE4766D-9BC7-4C0B-BF7E-382B10E3126D}"/>
                    </a:ext>
                  </a:extLst>
                </p:cNvPr>
                <p:cNvSpPr/>
                <p:nvPr/>
              </p:nvSpPr>
              <p:spPr>
                <a:xfrm>
                  <a:off x="7799510" y="6182681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F1C5AFC2-D17E-451F-B9CF-63052CA5A41B}"/>
                  </a:ext>
                </a:extLst>
              </p:cNvPr>
              <p:cNvGrpSpPr/>
              <p:nvPr/>
            </p:nvGrpSpPr>
            <p:grpSpPr>
              <a:xfrm>
                <a:off x="2503359" y="5771636"/>
                <a:ext cx="3430784" cy="1086364"/>
                <a:chOff x="5096347" y="5677120"/>
                <a:chExt cx="3992878" cy="1264356"/>
              </a:xfrm>
              <a:grpFill/>
            </p:grpSpPr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37A4628-952A-4FDB-83AA-624713C5B4A0}"/>
                    </a:ext>
                  </a:extLst>
                </p:cNvPr>
                <p:cNvSpPr/>
                <p:nvPr/>
              </p:nvSpPr>
              <p:spPr>
                <a:xfrm>
                  <a:off x="6973598" y="590364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84FEA53A-2C49-439D-9816-328811E4E283}"/>
                    </a:ext>
                  </a:extLst>
                </p:cNvPr>
                <p:cNvSpPr/>
                <p:nvPr/>
              </p:nvSpPr>
              <p:spPr>
                <a:xfrm>
                  <a:off x="6737750" y="61768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C2CBDE0F-CA9F-4DEF-9BC2-8F158AC93F47}"/>
                    </a:ext>
                  </a:extLst>
                </p:cNvPr>
                <p:cNvSpPr/>
                <p:nvPr/>
              </p:nvSpPr>
              <p:spPr>
                <a:xfrm>
                  <a:off x="7621548" y="5936018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AD59C9B2-E733-40CC-B576-678645F6BBDB}"/>
                    </a:ext>
                  </a:extLst>
                </p:cNvPr>
                <p:cNvSpPr/>
                <p:nvPr/>
              </p:nvSpPr>
              <p:spPr>
                <a:xfrm>
                  <a:off x="8012007" y="5783050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49C2FBC6-7CDE-4279-97CF-5D86F508EA2F}"/>
                    </a:ext>
                  </a:extLst>
                </p:cNvPr>
                <p:cNvSpPr/>
                <p:nvPr/>
              </p:nvSpPr>
              <p:spPr>
                <a:xfrm>
                  <a:off x="6212527" y="61696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D7C83E51-AF8E-49A5-AEEF-0FBC8A650DD8}"/>
                    </a:ext>
                  </a:extLst>
                </p:cNvPr>
                <p:cNvSpPr/>
                <p:nvPr/>
              </p:nvSpPr>
              <p:spPr>
                <a:xfrm>
                  <a:off x="5827426" y="5940423"/>
                  <a:ext cx="988205" cy="98820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9C0DD979-64C8-42CC-AB58-55CF47FB76A8}"/>
                    </a:ext>
                  </a:extLst>
                </p:cNvPr>
                <p:cNvSpPr/>
                <p:nvPr/>
              </p:nvSpPr>
              <p:spPr>
                <a:xfrm>
                  <a:off x="8028027" y="5677120"/>
                  <a:ext cx="995012" cy="9950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3F02F08F-BC8D-4367-A065-359D40CC0DA2}"/>
                    </a:ext>
                  </a:extLst>
                </p:cNvPr>
                <p:cNvSpPr/>
                <p:nvPr/>
              </p:nvSpPr>
              <p:spPr>
                <a:xfrm>
                  <a:off x="8369145" y="622139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46C09040-6655-46CA-87F3-F462D0DE3AAA}"/>
                    </a:ext>
                  </a:extLst>
                </p:cNvPr>
                <p:cNvSpPr/>
                <p:nvPr/>
              </p:nvSpPr>
              <p:spPr>
                <a:xfrm>
                  <a:off x="5208276" y="6770752"/>
                  <a:ext cx="3880949" cy="1666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B631F9DC-BAC4-4158-90D0-D42B5735164D}"/>
                    </a:ext>
                  </a:extLst>
                </p:cNvPr>
                <p:cNvSpPr/>
                <p:nvPr/>
              </p:nvSpPr>
              <p:spPr>
                <a:xfrm>
                  <a:off x="7281640" y="617682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183E1C89-2A7C-4545-9091-0CCF6E812022}"/>
                    </a:ext>
                  </a:extLst>
                </p:cNvPr>
                <p:cNvSpPr/>
                <p:nvPr/>
              </p:nvSpPr>
              <p:spPr>
                <a:xfrm>
                  <a:off x="5427788" y="607574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FADAB87F-4DCC-4DEB-98BB-39C1122887E2}"/>
                    </a:ext>
                  </a:extLst>
                </p:cNvPr>
                <p:cNvSpPr/>
                <p:nvPr/>
              </p:nvSpPr>
              <p:spPr>
                <a:xfrm>
                  <a:off x="5096347" y="6288693"/>
                  <a:ext cx="595719" cy="59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9164BA71-583C-4D75-B4FE-53EDFAA88102}"/>
                    </a:ext>
                  </a:extLst>
                </p:cNvPr>
                <p:cNvSpPr/>
                <p:nvPr/>
              </p:nvSpPr>
              <p:spPr>
                <a:xfrm>
                  <a:off x="7799510" y="6182681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7F1D23C-6213-480F-8DAD-12A5CEB1DC5B}"/>
                  </a:ext>
                </a:extLst>
              </p:cNvPr>
              <p:cNvGrpSpPr/>
              <p:nvPr/>
            </p:nvGrpSpPr>
            <p:grpSpPr>
              <a:xfrm flipH="1">
                <a:off x="5677557" y="5865298"/>
                <a:ext cx="3459076" cy="994002"/>
                <a:chOff x="5176824" y="5783050"/>
                <a:chExt cx="4025805" cy="1156862"/>
              </a:xfrm>
              <a:grpFill/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3CA05E8C-2B32-4529-A57B-701448F88EF6}"/>
                    </a:ext>
                  </a:extLst>
                </p:cNvPr>
                <p:cNvSpPr/>
                <p:nvPr/>
              </p:nvSpPr>
              <p:spPr>
                <a:xfrm>
                  <a:off x="6973598" y="590364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A616174-ED03-4805-B9DD-D721279AD6E6}"/>
                    </a:ext>
                  </a:extLst>
                </p:cNvPr>
                <p:cNvSpPr/>
                <p:nvPr/>
              </p:nvSpPr>
              <p:spPr>
                <a:xfrm>
                  <a:off x="6737750" y="61768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3898C5A1-822C-4B3F-98AC-1B883AB55686}"/>
                    </a:ext>
                  </a:extLst>
                </p:cNvPr>
                <p:cNvSpPr/>
                <p:nvPr/>
              </p:nvSpPr>
              <p:spPr>
                <a:xfrm>
                  <a:off x="7621548" y="5936018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F764C3AB-0443-48DD-9CCC-D2173B2BBAAA}"/>
                    </a:ext>
                  </a:extLst>
                </p:cNvPr>
                <p:cNvSpPr/>
                <p:nvPr/>
              </p:nvSpPr>
              <p:spPr>
                <a:xfrm>
                  <a:off x="8012007" y="5783050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9577510F-AC47-4DB5-9AA5-B625E2728569}"/>
                    </a:ext>
                  </a:extLst>
                </p:cNvPr>
                <p:cNvSpPr/>
                <p:nvPr/>
              </p:nvSpPr>
              <p:spPr>
                <a:xfrm>
                  <a:off x="6212527" y="61696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E5FE861D-9140-4562-9B75-E95D9C28F995}"/>
                    </a:ext>
                  </a:extLst>
                </p:cNvPr>
                <p:cNvSpPr/>
                <p:nvPr/>
              </p:nvSpPr>
              <p:spPr>
                <a:xfrm>
                  <a:off x="5975384" y="6088379"/>
                  <a:ext cx="840247" cy="84024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0E476972-D31B-4C55-9AE8-77302445AB9E}"/>
                    </a:ext>
                  </a:extLst>
                </p:cNvPr>
                <p:cNvSpPr/>
                <p:nvPr/>
              </p:nvSpPr>
              <p:spPr>
                <a:xfrm>
                  <a:off x="8482549" y="610077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83A7AEE1-BD0C-4424-A195-5B060AE25EBE}"/>
                    </a:ext>
                  </a:extLst>
                </p:cNvPr>
                <p:cNvSpPr/>
                <p:nvPr/>
              </p:nvSpPr>
              <p:spPr>
                <a:xfrm>
                  <a:off x="5208276" y="6770752"/>
                  <a:ext cx="3880949" cy="1666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F3125B97-7669-4B95-BD7D-13E8A4BB9653}"/>
                    </a:ext>
                  </a:extLst>
                </p:cNvPr>
                <p:cNvSpPr/>
                <p:nvPr/>
              </p:nvSpPr>
              <p:spPr>
                <a:xfrm>
                  <a:off x="7281640" y="617682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66735B78-31E7-45F4-8C36-8DE3C679AD26}"/>
                    </a:ext>
                  </a:extLst>
                </p:cNvPr>
                <p:cNvSpPr/>
                <p:nvPr/>
              </p:nvSpPr>
              <p:spPr>
                <a:xfrm>
                  <a:off x="5176824" y="6066471"/>
                  <a:ext cx="849276" cy="84927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2659CB7C-EDB0-4898-8CF5-20A5E15FE85F}"/>
                    </a:ext>
                  </a:extLst>
                </p:cNvPr>
                <p:cNvSpPr/>
                <p:nvPr/>
              </p:nvSpPr>
              <p:spPr>
                <a:xfrm>
                  <a:off x="7541959" y="6181631"/>
                  <a:ext cx="1213393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319DC66-8569-4724-AAC5-5CF9A322D5ED}"/>
                    </a:ext>
                  </a:extLst>
                </p:cNvPr>
                <p:cNvSpPr/>
                <p:nvPr/>
              </p:nvSpPr>
              <p:spPr>
                <a:xfrm>
                  <a:off x="5630466" y="621983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3A48F73-B426-4601-A446-4ED08BEBA4B3}"/>
                  </a:ext>
                </a:extLst>
              </p:cNvPr>
              <p:cNvGrpSpPr/>
              <p:nvPr/>
            </p:nvGrpSpPr>
            <p:grpSpPr>
              <a:xfrm flipH="1">
                <a:off x="8843757" y="5862656"/>
                <a:ext cx="3348243" cy="1004400"/>
                <a:chOff x="5192411" y="5783050"/>
                <a:chExt cx="3896814" cy="1168963"/>
              </a:xfrm>
              <a:grpFill/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C4E3804-E0A4-4644-BB2B-7737C96057A0}"/>
                    </a:ext>
                  </a:extLst>
                </p:cNvPr>
                <p:cNvSpPr/>
                <p:nvPr/>
              </p:nvSpPr>
              <p:spPr>
                <a:xfrm>
                  <a:off x="6973598" y="590364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E8A206D2-6159-4AA9-AEB7-29AE1ED31679}"/>
                    </a:ext>
                  </a:extLst>
                </p:cNvPr>
                <p:cNvSpPr/>
                <p:nvPr/>
              </p:nvSpPr>
              <p:spPr>
                <a:xfrm>
                  <a:off x="6737750" y="61768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F7E8AFB5-42A3-4604-A0F6-E40D854B2930}"/>
                    </a:ext>
                  </a:extLst>
                </p:cNvPr>
                <p:cNvSpPr/>
                <p:nvPr/>
              </p:nvSpPr>
              <p:spPr>
                <a:xfrm>
                  <a:off x="7621548" y="5936018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10DC7616-766B-461F-9AD9-16E40B72ABD8}"/>
                    </a:ext>
                  </a:extLst>
                </p:cNvPr>
                <p:cNvSpPr/>
                <p:nvPr/>
              </p:nvSpPr>
              <p:spPr>
                <a:xfrm>
                  <a:off x="8012007" y="5783050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176B17E3-768B-4368-928D-F524814DAB6C}"/>
                    </a:ext>
                  </a:extLst>
                </p:cNvPr>
                <p:cNvSpPr/>
                <p:nvPr/>
              </p:nvSpPr>
              <p:spPr>
                <a:xfrm>
                  <a:off x="6212527" y="61696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EB370F9C-D60F-4F34-8186-B7A828289D87}"/>
                    </a:ext>
                  </a:extLst>
                </p:cNvPr>
                <p:cNvSpPr/>
                <p:nvPr/>
              </p:nvSpPr>
              <p:spPr>
                <a:xfrm>
                  <a:off x="5975384" y="6088379"/>
                  <a:ext cx="840247" cy="84024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60324F0C-011C-4E9E-8949-83FFE79296D7}"/>
                    </a:ext>
                  </a:extLst>
                </p:cNvPr>
                <p:cNvSpPr/>
                <p:nvPr/>
              </p:nvSpPr>
              <p:spPr>
                <a:xfrm>
                  <a:off x="8369145" y="622139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2B026FE-8A93-425A-BA6E-3D9F3FD89FD4}"/>
                    </a:ext>
                  </a:extLst>
                </p:cNvPr>
                <p:cNvSpPr/>
                <p:nvPr/>
              </p:nvSpPr>
              <p:spPr>
                <a:xfrm>
                  <a:off x="5192411" y="6613640"/>
                  <a:ext cx="3880949" cy="3237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CCCFD2BC-2D62-4A10-9ED7-52D111153086}"/>
                    </a:ext>
                  </a:extLst>
                </p:cNvPr>
                <p:cNvSpPr/>
                <p:nvPr/>
              </p:nvSpPr>
              <p:spPr>
                <a:xfrm>
                  <a:off x="7281640" y="617682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87CB2851-5BBF-4234-9154-4D79CDB32F67}"/>
                    </a:ext>
                  </a:extLst>
                </p:cNvPr>
                <p:cNvSpPr/>
                <p:nvPr/>
              </p:nvSpPr>
              <p:spPr>
                <a:xfrm>
                  <a:off x="5192411" y="6044347"/>
                  <a:ext cx="907666" cy="9076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A5458181-3C5B-4B56-875C-A32FBCEB7C43}"/>
                    </a:ext>
                  </a:extLst>
                </p:cNvPr>
                <p:cNvSpPr/>
                <p:nvPr/>
              </p:nvSpPr>
              <p:spPr>
                <a:xfrm>
                  <a:off x="7799510" y="6182681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49F86944-3033-41A9-8166-0E33EBCC6A4E}"/>
                    </a:ext>
                  </a:extLst>
                </p:cNvPr>
                <p:cNvSpPr/>
                <p:nvPr/>
              </p:nvSpPr>
              <p:spPr>
                <a:xfrm>
                  <a:off x="5630466" y="621983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BFF1A10-F654-4393-BB55-6F506FEAD896}"/>
                </a:ext>
              </a:extLst>
            </p:cNvPr>
            <p:cNvGrpSpPr/>
            <p:nvPr/>
          </p:nvGrpSpPr>
          <p:grpSpPr>
            <a:xfrm>
              <a:off x="123296" y="4924003"/>
              <a:ext cx="12063263" cy="1345729"/>
              <a:chOff x="218993" y="3367301"/>
              <a:chExt cx="11830907" cy="1345729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70888E96-39A0-4839-82F2-71DE98329ED0}"/>
                  </a:ext>
                </a:extLst>
              </p:cNvPr>
              <p:cNvSpPr/>
              <p:nvPr userDrawn="1"/>
            </p:nvSpPr>
            <p:spPr>
              <a:xfrm>
                <a:off x="1007933" y="4342866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5FCC7127-4CE6-49CE-9B03-5093F316481A}"/>
                  </a:ext>
                </a:extLst>
              </p:cNvPr>
              <p:cNvSpPr/>
              <p:nvPr userDrawn="1"/>
            </p:nvSpPr>
            <p:spPr>
              <a:xfrm>
                <a:off x="1378874" y="4310926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05D9A39-8B64-4E38-82FB-F88423FF3A63}"/>
                  </a:ext>
                </a:extLst>
              </p:cNvPr>
              <p:cNvSpPr/>
              <p:nvPr userDrawn="1"/>
            </p:nvSpPr>
            <p:spPr>
              <a:xfrm>
                <a:off x="218993" y="4394759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83ADAC02-F03C-44DD-8377-F716E8C5E217}"/>
                  </a:ext>
                </a:extLst>
              </p:cNvPr>
              <p:cNvSpPr/>
              <p:nvPr userDrawn="1"/>
            </p:nvSpPr>
            <p:spPr>
              <a:xfrm>
                <a:off x="543793" y="4438510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7441557B-CAD9-4DB2-BC3A-89E506A9DADB}"/>
                  </a:ext>
                </a:extLst>
              </p:cNvPr>
              <p:cNvSpPr/>
              <p:nvPr userDrawn="1"/>
            </p:nvSpPr>
            <p:spPr>
              <a:xfrm>
                <a:off x="1435389" y="3716166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469A4AC-3D8F-4DFA-9BC0-2638B4FEE96C}"/>
                  </a:ext>
                </a:extLst>
              </p:cNvPr>
              <p:cNvSpPr/>
              <p:nvPr userDrawn="1"/>
            </p:nvSpPr>
            <p:spPr>
              <a:xfrm>
                <a:off x="559606" y="3917711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D6BD89D6-35E3-4959-9B8F-3449C8BCA196}"/>
                  </a:ext>
                </a:extLst>
              </p:cNvPr>
              <p:cNvSpPr/>
              <p:nvPr userDrawn="1"/>
            </p:nvSpPr>
            <p:spPr>
              <a:xfrm>
                <a:off x="602918" y="3513221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0D503DAE-607F-4A7C-8D7D-6A8C1317FFE1}"/>
                  </a:ext>
                </a:extLst>
              </p:cNvPr>
              <p:cNvSpPr/>
              <p:nvPr userDrawn="1"/>
            </p:nvSpPr>
            <p:spPr>
              <a:xfrm>
                <a:off x="3006128" y="4326989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A08B5F2-2D6F-4FA3-9614-077C95D977C7}"/>
                  </a:ext>
                </a:extLst>
              </p:cNvPr>
              <p:cNvSpPr/>
              <p:nvPr userDrawn="1"/>
            </p:nvSpPr>
            <p:spPr>
              <a:xfrm>
                <a:off x="2958692" y="4005062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F058672D-56FC-4F49-824F-33FD92CBBA75}"/>
                  </a:ext>
                </a:extLst>
              </p:cNvPr>
              <p:cNvSpPr/>
              <p:nvPr userDrawn="1"/>
            </p:nvSpPr>
            <p:spPr>
              <a:xfrm>
                <a:off x="1847450" y="4234815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7CC8BD02-A109-4A2F-93CE-B26CA548C7CA}"/>
                  </a:ext>
                </a:extLst>
              </p:cNvPr>
              <p:cNvSpPr/>
              <p:nvPr userDrawn="1"/>
            </p:nvSpPr>
            <p:spPr>
              <a:xfrm>
                <a:off x="2287925" y="3605777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149C65BB-A74F-40D5-A953-AC0095CF1A5C}"/>
                  </a:ext>
                </a:extLst>
              </p:cNvPr>
              <p:cNvSpPr/>
              <p:nvPr userDrawn="1"/>
            </p:nvSpPr>
            <p:spPr>
              <a:xfrm>
                <a:off x="3277433" y="3458270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2E1C793-C207-479D-AD0A-54F6EA152FCE}"/>
                  </a:ext>
                </a:extLst>
              </p:cNvPr>
              <p:cNvSpPr/>
              <p:nvPr userDrawn="1"/>
            </p:nvSpPr>
            <p:spPr>
              <a:xfrm>
                <a:off x="2260382" y="4136975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3FE7789D-8A90-4005-A023-884D5086692B}"/>
                  </a:ext>
                </a:extLst>
              </p:cNvPr>
              <p:cNvSpPr/>
              <p:nvPr userDrawn="1"/>
            </p:nvSpPr>
            <p:spPr>
              <a:xfrm>
                <a:off x="2103043" y="3545808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DE483A62-1A2B-4CED-9057-9BC79CB74D08}"/>
                  </a:ext>
                </a:extLst>
              </p:cNvPr>
              <p:cNvSpPr/>
              <p:nvPr userDrawn="1"/>
            </p:nvSpPr>
            <p:spPr>
              <a:xfrm>
                <a:off x="3340527" y="3885182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6BD22538-FBAB-47EB-B993-CC5D5E18D66D}"/>
                  </a:ext>
                </a:extLst>
              </p:cNvPr>
              <p:cNvSpPr/>
              <p:nvPr userDrawn="1"/>
            </p:nvSpPr>
            <p:spPr>
              <a:xfrm>
                <a:off x="4664554" y="4349674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E754F91-3581-4EDF-BC76-0EAC1BEB0791}"/>
                  </a:ext>
                </a:extLst>
              </p:cNvPr>
              <p:cNvSpPr/>
              <p:nvPr userDrawn="1"/>
            </p:nvSpPr>
            <p:spPr>
              <a:xfrm>
                <a:off x="3563133" y="4226023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9E846E34-42E5-4BE0-9E74-FB67294A707C}"/>
                  </a:ext>
                </a:extLst>
              </p:cNvPr>
              <p:cNvSpPr/>
              <p:nvPr userDrawn="1"/>
            </p:nvSpPr>
            <p:spPr>
              <a:xfrm>
                <a:off x="3993788" y="3950389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5E17B6C-E61D-46D7-A1F9-3536E49CC51A}"/>
                  </a:ext>
                </a:extLst>
              </p:cNvPr>
              <p:cNvSpPr/>
              <p:nvPr userDrawn="1"/>
            </p:nvSpPr>
            <p:spPr>
              <a:xfrm>
                <a:off x="4467273" y="3628462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713A0663-541F-4C32-A06B-EDD34795134A}"/>
                  </a:ext>
                </a:extLst>
              </p:cNvPr>
              <p:cNvSpPr/>
              <p:nvPr userDrawn="1"/>
            </p:nvSpPr>
            <p:spPr>
              <a:xfrm>
                <a:off x="4258822" y="4209934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CA1DF755-EBCF-44DA-B0E2-59D0CB3ADDEA}"/>
                  </a:ext>
                </a:extLst>
              </p:cNvPr>
              <p:cNvSpPr/>
              <p:nvPr userDrawn="1"/>
            </p:nvSpPr>
            <p:spPr>
              <a:xfrm>
                <a:off x="3922706" y="3511340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9E74155-75CF-4B74-BCB0-A07B228E9C20}"/>
                  </a:ext>
                </a:extLst>
              </p:cNvPr>
              <p:cNvSpPr/>
              <p:nvPr userDrawn="1"/>
            </p:nvSpPr>
            <p:spPr>
              <a:xfrm>
                <a:off x="5893999" y="4268738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A2362D5-370E-42CA-B58E-A71EDEF34C94}"/>
                  </a:ext>
                </a:extLst>
              </p:cNvPr>
              <p:cNvSpPr/>
              <p:nvPr userDrawn="1"/>
            </p:nvSpPr>
            <p:spPr>
              <a:xfrm>
                <a:off x="6002206" y="4043946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18D0A457-FD0A-4F45-89D9-48A1CF01706D}"/>
                  </a:ext>
                </a:extLst>
              </p:cNvPr>
              <p:cNvSpPr/>
              <p:nvPr userDrawn="1"/>
            </p:nvSpPr>
            <p:spPr>
              <a:xfrm>
                <a:off x="4842325" y="4205603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93347846-5B7A-4626-B07E-FABB6BBE6F63}"/>
                  </a:ext>
                </a:extLst>
              </p:cNvPr>
              <p:cNvSpPr/>
              <p:nvPr userDrawn="1"/>
            </p:nvSpPr>
            <p:spPr>
              <a:xfrm>
                <a:off x="5331440" y="3722484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67AB384D-E849-44D5-AF23-C6D22CEFFFFE}"/>
                  </a:ext>
                </a:extLst>
              </p:cNvPr>
              <p:cNvSpPr/>
              <p:nvPr userDrawn="1"/>
            </p:nvSpPr>
            <p:spPr>
              <a:xfrm>
                <a:off x="5924619" y="3537147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E2738CA-06A4-49F6-82FF-EA47292B3197}"/>
                  </a:ext>
                </a:extLst>
              </p:cNvPr>
              <p:cNvSpPr/>
              <p:nvPr userDrawn="1"/>
            </p:nvSpPr>
            <p:spPr>
              <a:xfrm>
                <a:off x="5245890" y="4105972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8CD4E8B5-B84B-4C3D-9406-423BDC314712}"/>
                  </a:ext>
                </a:extLst>
              </p:cNvPr>
              <p:cNvSpPr/>
              <p:nvPr userDrawn="1"/>
            </p:nvSpPr>
            <p:spPr>
              <a:xfrm>
                <a:off x="5223948" y="3378915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C3EB166-58B1-4E2E-B264-BD98663884D6}"/>
                  </a:ext>
                </a:extLst>
              </p:cNvPr>
              <p:cNvSpPr/>
              <p:nvPr userDrawn="1"/>
            </p:nvSpPr>
            <p:spPr>
              <a:xfrm>
                <a:off x="7298614" y="3890486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4F33BFF-9FD7-4EC6-8006-D136E153B124}"/>
                  </a:ext>
                </a:extLst>
              </p:cNvPr>
              <p:cNvSpPr/>
              <p:nvPr userDrawn="1"/>
            </p:nvSpPr>
            <p:spPr>
              <a:xfrm>
                <a:off x="7553330" y="4307229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9F3879DA-B414-42F7-9CAA-E1261CCF4592}"/>
                  </a:ext>
                </a:extLst>
              </p:cNvPr>
              <p:cNvSpPr/>
              <p:nvPr userDrawn="1"/>
            </p:nvSpPr>
            <p:spPr>
              <a:xfrm>
                <a:off x="6393449" y="4313238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DA2358A3-AFA1-4FF8-B805-868ADFAF38C6}"/>
                  </a:ext>
                </a:extLst>
              </p:cNvPr>
              <p:cNvSpPr/>
              <p:nvPr userDrawn="1"/>
            </p:nvSpPr>
            <p:spPr>
              <a:xfrm>
                <a:off x="6882564" y="3907944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B7F59670-2D31-450E-9741-16C548A89E3D}"/>
                  </a:ext>
                </a:extLst>
              </p:cNvPr>
              <p:cNvSpPr/>
              <p:nvPr userDrawn="1"/>
            </p:nvSpPr>
            <p:spPr>
              <a:xfrm>
                <a:off x="7356049" y="3586017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AB8EDFF8-9D29-48F4-B05C-D803867C98C4}"/>
                  </a:ext>
                </a:extLst>
              </p:cNvPr>
              <p:cNvSpPr/>
              <p:nvPr userDrawn="1"/>
            </p:nvSpPr>
            <p:spPr>
              <a:xfrm>
                <a:off x="6991456" y="4196946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A3F73681-D889-4C74-BF77-571B5D54655B}"/>
                  </a:ext>
                </a:extLst>
              </p:cNvPr>
              <p:cNvSpPr/>
              <p:nvPr userDrawn="1"/>
            </p:nvSpPr>
            <p:spPr>
              <a:xfrm>
                <a:off x="6745221" y="3488228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8CAF0EA-5524-4C75-9296-B48BE962CE56}"/>
                  </a:ext>
                </a:extLst>
              </p:cNvPr>
              <p:cNvSpPr/>
              <p:nvPr userDrawn="1"/>
            </p:nvSpPr>
            <p:spPr>
              <a:xfrm>
                <a:off x="9138208" y="4095233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56EBED72-4813-46E7-9E44-936365949514}"/>
                  </a:ext>
                </a:extLst>
              </p:cNvPr>
              <p:cNvSpPr/>
              <p:nvPr userDrawn="1"/>
            </p:nvSpPr>
            <p:spPr>
              <a:xfrm>
                <a:off x="9104454" y="4492689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52022BCF-76D6-4AE2-A68D-5368CBDF0C6F}"/>
                  </a:ext>
                </a:extLst>
              </p:cNvPr>
              <p:cNvSpPr/>
              <p:nvPr userDrawn="1"/>
            </p:nvSpPr>
            <p:spPr>
              <a:xfrm>
                <a:off x="9858003" y="4186227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856F8A2E-865E-4431-9976-24AF1EF870F6}"/>
                  </a:ext>
                </a:extLst>
              </p:cNvPr>
              <p:cNvSpPr/>
              <p:nvPr userDrawn="1"/>
            </p:nvSpPr>
            <p:spPr>
              <a:xfrm>
                <a:off x="8433688" y="4093403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2F1C7919-A9D7-44CF-BFFA-2CFD80E53E2A}"/>
                  </a:ext>
                </a:extLst>
              </p:cNvPr>
              <p:cNvSpPr/>
              <p:nvPr userDrawn="1"/>
            </p:nvSpPr>
            <p:spPr>
              <a:xfrm>
                <a:off x="8907173" y="3771476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186CC85E-F563-451D-B335-6DE4E376195D}"/>
                  </a:ext>
                </a:extLst>
              </p:cNvPr>
              <p:cNvSpPr/>
              <p:nvPr userDrawn="1"/>
            </p:nvSpPr>
            <p:spPr>
              <a:xfrm>
                <a:off x="7966360" y="4062724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4B1E25BE-8C54-40A3-9E0B-565DAC3D9360}"/>
                  </a:ext>
                </a:extLst>
              </p:cNvPr>
              <p:cNvSpPr/>
              <p:nvPr userDrawn="1"/>
            </p:nvSpPr>
            <p:spPr>
              <a:xfrm>
                <a:off x="8502358" y="3556858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C146D9C3-80DD-45B0-9925-4492DF608936}"/>
                  </a:ext>
                </a:extLst>
              </p:cNvPr>
              <p:cNvSpPr/>
              <p:nvPr userDrawn="1"/>
            </p:nvSpPr>
            <p:spPr>
              <a:xfrm>
                <a:off x="10720706" y="3787201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A4325BCE-104A-45A6-87AB-C5F302CDE9DF}"/>
                  </a:ext>
                </a:extLst>
              </p:cNvPr>
              <p:cNvSpPr/>
              <p:nvPr userDrawn="1"/>
            </p:nvSpPr>
            <p:spPr>
              <a:xfrm>
                <a:off x="10685548" y="4204125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9D80C149-7CE8-47B4-AE82-375A22B3222E}"/>
                  </a:ext>
                </a:extLst>
              </p:cNvPr>
              <p:cNvSpPr/>
              <p:nvPr userDrawn="1"/>
            </p:nvSpPr>
            <p:spPr>
              <a:xfrm>
                <a:off x="9525666" y="4287958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573DD011-9AB8-4D77-9D69-289AB378D9FE}"/>
                  </a:ext>
                </a:extLst>
              </p:cNvPr>
              <p:cNvSpPr/>
              <p:nvPr userDrawn="1"/>
            </p:nvSpPr>
            <p:spPr>
              <a:xfrm>
                <a:off x="10014781" y="3804840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9BAFCF3-7347-4B42-B729-3E5482CF57B6}"/>
                  </a:ext>
                </a:extLst>
              </p:cNvPr>
              <p:cNvSpPr/>
              <p:nvPr userDrawn="1"/>
            </p:nvSpPr>
            <p:spPr>
              <a:xfrm>
                <a:off x="10488266" y="3482913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08F629C2-16FD-4615-9C3E-72A96312121F}"/>
                  </a:ext>
                </a:extLst>
              </p:cNvPr>
              <p:cNvSpPr/>
              <p:nvPr userDrawn="1"/>
            </p:nvSpPr>
            <p:spPr>
              <a:xfrm>
                <a:off x="10279816" y="4064385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8E4EF07-FB90-46A1-96AE-5ED2AF17F3F7}"/>
                  </a:ext>
                </a:extLst>
              </p:cNvPr>
              <p:cNvSpPr/>
              <p:nvPr userDrawn="1"/>
            </p:nvSpPr>
            <p:spPr>
              <a:xfrm>
                <a:off x="9608297" y="3551542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701A6770-953B-4106-A75F-D007E5AD15CF}"/>
                  </a:ext>
                </a:extLst>
              </p:cNvPr>
              <p:cNvSpPr/>
              <p:nvPr userDrawn="1"/>
            </p:nvSpPr>
            <p:spPr>
              <a:xfrm>
                <a:off x="11241790" y="4321585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0806B243-3811-4F3A-8C61-C9C2DBA4FA78}"/>
                  </a:ext>
                </a:extLst>
              </p:cNvPr>
              <p:cNvSpPr/>
              <p:nvPr userDrawn="1"/>
            </p:nvSpPr>
            <p:spPr>
              <a:xfrm>
                <a:off x="11912557" y="4137766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3A0FA47-0AD2-4F32-8A11-49238B459370}"/>
                  </a:ext>
                </a:extLst>
              </p:cNvPr>
              <p:cNvSpPr/>
              <p:nvPr userDrawn="1"/>
            </p:nvSpPr>
            <p:spPr>
              <a:xfrm>
                <a:off x="10752676" y="4221599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D364B217-6545-4749-A701-389E3731D191}"/>
                  </a:ext>
                </a:extLst>
              </p:cNvPr>
              <p:cNvSpPr/>
              <p:nvPr userDrawn="1"/>
            </p:nvSpPr>
            <p:spPr>
              <a:xfrm>
                <a:off x="11241790" y="3738480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57CE0D63-3DB0-41F4-88FA-E79ACBE73DF7}"/>
                  </a:ext>
                </a:extLst>
              </p:cNvPr>
              <p:cNvSpPr/>
              <p:nvPr userDrawn="1"/>
            </p:nvSpPr>
            <p:spPr>
              <a:xfrm>
                <a:off x="11715276" y="3416553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DCA4AD2C-2553-438A-8255-CFC6E16349BF}"/>
                  </a:ext>
                </a:extLst>
              </p:cNvPr>
              <p:cNvSpPr/>
              <p:nvPr userDrawn="1"/>
            </p:nvSpPr>
            <p:spPr>
              <a:xfrm>
                <a:off x="11506825" y="3998025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5D2B461-60A6-4D23-8CC7-C21D5AF88764}"/>
                  </a:ext>
                </a:extLst>
              </p:cNvPr>
              <p:cNvSpPr/>
              <p:nvPr userDrawn="1"/>
            </p:nvSpPr>
            <p:spPr>
              <a:xfrm>
                <a:off x="10990355" y="3367301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C3BE38A2-40F0-4FB7-812A-6B4E82D58D3C}"/>
                  </a:ext>
                </a:extLst>
              </p:cNvPr>
              <p:cNvSpPr/>
              <p:nvPr userDrawn="1"/>
            </p:nvSpPr>
            <p:spPr>
              <a:xfrm>
                <a:off x="2491125" y="3808853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</p:grpSp>
      </p:grpSp>
      <p:pic>
        <p:nvPicPr>
          <p:cNvPr id="169" name="Picture 1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71" y="1824465"/>
            <a:ext cx="2211812" cy="694406"/>
          </a:xfrm>
          <a:prstGeom prst="rect">
            <a:avLst/>
          </a:prstGeom>
        </p:spPr>
      </p:pic>
      <p:sp>
        <p:nvSpPr>
          <p:cNvPr id="170" name="TextBox 169"/>
          <p:cNvSpPr txBox="1"/>
          <p:nvPr/>
        </p:nvSpPr>
        <p:spPr>
          <a:xfrm>
            <a:off x="377537" y="2768670"/>
            <a:ext cx="34370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Compare content by submitting </a:t>
            </a:r>
            <a:r>
              <a:rPr lang="en-US" dirty="0" err="1" smtClean="0"/>
              <a:t>urls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Show the similarity of sentence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Compare images with textual content (jpg, jpeg, </a:t>
            </a:r>
            <a:r>
              <a:rPr lang="en-US" dirty="0" err="1" smtClean="0"/>
              <a:t>png</a:t>
            </a:r>
            <a:r>
              <a:rPr lang="en-US" dirty="0" smtClean="0"/>
              <a:t>, bmp)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Should upload files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181" name="Group 180"/>
          <p:cNvGrpSpPr/>
          <p:nvPr/>
        </p:nvGrpSpPr>
        <p:grpSpPr>
          <a:xfrm>
            <a:off x="329374" y="1838667"/>
            <a:ext cx="720000" cy="720080"/>
            <a:chOff x="329374" y="1838667"/>
            <a:chExt cx="720000" cy="720080"/>
          </a:xfrm>
        </p:grpSpPr>
        <p:sp>
          <p:nvSpPr>
            <p:cNvPr id="177" name="Rectangle: Rounded Corners 23">
              <a:extLst>
                <a:ext uri="{FF2B5EF4-FFF2-40B4-BE49-F238E27FC236}">
                  <a16:creationId xmlns:a16="http://schemas.microsoft.com/office/drawing/2014/main" id="{64B2456C-8044-43D5-BA19-40AE76B50E16}"/>
                </a:ext>
              </a:extLst>
            </p:cNvPr>
            <p:cNvSpPr/>
            <p:nvPr/>
          </p:nvSpPr>
          <p:spPr>
            <a:xfrm>
              <a:off x="329374" y="1838667"/>
              <a:ext cx="720000" cy="720080"/>
            </a:xfrm>
            <a:prstGeom prst="roundRect">
              <a:avLst/>
            </a:prstGeom>
            <a:solidFill>
              <a:schemeClr val="accent4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178" name="TextBox 170"/>
            <p:cNvSpPr txBox="1"/>
            <p:nvPr/>
          </p:nvSpPr>
          <p:spPr>
            <a:xfrm>
              <a:off x="363771" y="1972974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7" name="Group 186"/>
          <p:cNvGrpSpPr/>
          <p:nvPr/>
        </p:nvGrpSpPr>
        <p:grpSpPr>
          <a:xfrm>
            <a:off x="4401459" y="1854745"/>
            <a:ext cx="3805972" cy="3901770"/>
            <a:chOff x="4110901" y="1854745"/>
            <a:chExt cx="3805972" cy="3901770"/>
          </a:xfrm>
        </p:grpSpPr>
        <p:pic>
          <p:nvPicPr>
            <p:cNvPr id="172" name="Picture 17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975" y="1919030"/>
              <a:ext cx="2086436" cy="680359"/>
            </a:xfrm>
            <a:prstGeom prst="rect">
              <a:avLst/>
            </a:prstGeom>
          </p:spPr>
        </p:pic>
        <p:sp>
          <p:nvSpPr>
            <p:cNvPr id="173" name="TextBox 172"/>
            <p:cNvSpPr txBox="1"/>
            <p:nvPr/>
          </p:nvSpPr>
          <p:spPr>
            <a:xfrm>
              <a:off x="4146590" y="2894193"/>
              <a:ext cx="3770283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 smtClean="0"/>
                <a:t>Free software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 smtClean="0"/>
                <a:t>Allows to find the most frequent phrases.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 smtClean="0"/>
                <a:t>Non-English texts are also supported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 smtClean="0"/>
                <a:t>Counts number of words, sentences. </a:t>
              </a:r>
            </a:p>
          </p:txBody>
        </p:sp>
        <p:grpSp>
          <p:nvGrpSpPr>
            <p:cNvPr id="182" name="Group 181"/>
            <p:cNvGrpSpPr/>
            <p:nvPr/>
          </p:nvGrpSpPr>
          <p:grpSpPr>
            <a:xfrm>
              <a:off x="4110901" y="1854745"/>
              <a:ext cx="720000" cy="720080"/>
              <a:chOff x="4110901" y="1906021"/>
              <a:chExt cx="720000" cy="720080"/>
            </a:xfrm>
          </p:grpSpPr>
          <p:sp>
            <p:nvSpPr>
              <p:cNvPr id="179" name="Rectangle: Rounded Corners 23">
                <a:extLst>
                  <a:ext uri="{FF2B5EF4-FFF2-40B4-BE49-F238E27FC236}">
                    <a16:creationId xmlns:a16="http://schemas.microsoft.com/office/drawing/2014/main" id="{64B2456C-8044-43D5-BA19-40AE76B50E16}"/>
                  </a:ext>
                </a:extLst>
              </p:cNvPr>
              <p:cNvSpPr/>
              <p:nvPr/>
            </p:nvSpPr>
            <p:spPr>
              <a:xfrm>
                <a:off x="4110901" y="1906021"/>
                <a:ext cx="720000" cy="720080"/>
              </a:xfrm>
              <a:prstGeom prst="roundRect">
                <a:avLst/>
              </a:prstGeom>
              <a:solidFill>
                <a:schemeClr val="accent4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700">
                  <a:cs typeface="Arial" pitchFamily="34" charset="0"/>
                </a:endParaRPr>
              </a:p>
            </p:txBody>
          </p:sp>
          <p:sp>
            <p:nvSpPr>
              <p:cNvPr id="180" name="TextBox 170"/>
              <p:cNvSpPr txBox="1"/>
              <p:nvPr/>
            </p:nvSpPr>
            <p:spPr>
              <a:xfrm>
                <a:off x="4136586" y="2035129"/>
                <a:ext cx="642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86" name="Group 185"/>
          <p:cNvGrpSpPr/>
          <p:nvPr/>
        </p:nvGrpSpPr>
        <p:grpSpPr>
          <a:xfrm>
            <a:off x="8329304" y="1733642"/>
            <a:ext cx="3428176" cy="2024490"/>
            <a:chOff x="7534543" y="1733642"/>
            <a:chExt cx="3428176" cy="2024490"/>
          </a:xfrm>
        </p:grpSpPr>
        <p:pic>
          <p:nvPicPr>
            <p:cNvPr id="175" name="Picture 17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24" b="17775"/>
            <a:stretch/>
          </p:blipFill>
          <p:spPr>
            <a:xfrm>
              <a:off x="8450044" y="1733642"/>
              <a:ext cx="2512675" cy="1051133"/>
            </a:xfrm>
            <a:prstGeom prst="rect">
              <a:avLst/>
            </a:prstGeom>
          </p:spPr>
        </p:pic>
        <p:sp>
          <p:nvSpPr>
            <p:cNvPr id="176" name="TextBox 175"/>
            <p:cNvSpPr txBox="1"/>
            <p:nvPr/>
          </p:nvSpPr>
          <p:spPr>
            <a:xfrm>
              <a:off x="7587357" y="3111801"/>
              <a:ext cx="33753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 smtClean="0"/>
                <a:t>Show the count of unique word of a paragraph</a:t>
              </a:r>
              <a:endParaRPr lang="en-US" dirty="0"/>
            </a:p>
          </p:txBody>
        </p:sp>
        <p:grpSp>
          <p:nvGrpSpPr>
            <p:cNvPr id="183" name="Group 182"/>
            <p:cNvGrpSpPr/>
            <p:nvPr/>
          </p:nvGrpSpPr>
          <p:grpSpPr>
            <a:xfrm>
              <a:off x="7534543" y="1907643"/>
              <a:ext cx="720000" cy="720080"/>
              <a:chOff x="4110901" y="1906021"/>
              <a:chExt cx="720000" cy="720080"/>
            </a:xfrm>
          </p:grpSpPr>
          <p:sp>
            <p:nvSpPr>
              <p:cNvPr id="184" name="Rectangle: Rounded Corners 23">
                <a:extLst>
                  <a:ext uri="{FF2B5EF4-FFF2-40B4-BE49-F238E27FC236}">
                    <a16:creationId xmlns:a16="http://schemas.microsoft.com/office/drawing/2014/main" id="{64B2456C-8044-43D5-BA19-40AE76B50E16}"/>
                  </a:ext>
                </a:extLst>
              </p:cNvPr>
              <p:cNvSpPr/>
              <p:nvPr/>
            </p:nvSpPr>
            <p:spPr>
              <a:xfrm>
                <a:off x="4110901" y="1906021"/>
                <a:ext cx="720000" cy="720080"/>
              </a:xfrm>
              <a:prstGeom prst="roundRect">
                <a:avLst/>
              </a:prstGeom>
              <a:solidFill>
                <a:schemeClr val="accent4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700">
                  <a:cs typeface="Arial" pitchFamily="34" charset="0"/>
                </a:endParaRPr>
              </a:p>
            </p:txBody>
          </p:sp>
          <p:sp>
            <p:nvSpPr>
              <p:cNvPr id="185" name="TextBox 170"/>
              <p:cNvSpPr txBox="1"/>
              <p:nvPr/>
            </p:nvSpPr>
            <p:spPr>
              <a:xfrm>
                <a:off x="4136586" y="2035129"/>
                <a:ext cx="642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03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17820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16806" y="497421"/>
            <a:ext cx="9948771" cy="702340"/>
          </a:xfrm>
        </p:spPr>
        <p:txBody>
          <a:bodyPr>
            <a:normAutofit/>
          </a:bodyPr>
          <a:lstStyle/>
          <a:p>
            <a:pPr algn="l"/>
            <a:r>
              <a:rPr lang="en-US" sz="3300" b="1" dirty="0" smtClean="0"/>
              <a:t>Research </a:t>
            </a:r>
            <a:r>
              <a:rPr lang="en-US" sz="3300" b="1" dirty="0"/>
              <a:t>d</a:t>
            </a:r>
            <a:r>
              <a:rPr lang="en-US" sz="3300" b="1" dirty="0" smtClean="0"/>
              <a:t>one on Slide Matcher Component</a:t>
            </a:r>
            <a:endParaRPr lang="en-US" sz="3300" b="1" dirty="0"/>
          </a:p>
        </p:txBody>
      </p:sp>
      <p:grpSp>
        <p:nvGrpSpPr>
          <p:cNvPr id="10" name="그룹 31">
            <a:extLst>
              <a:ext uri="{FF2B5EF4-FFF2-40B4-BE49-F238E27FC236}">
                <a16:creationId xmlns:a16="http://schemas.microsoft.com/office/drawing/2014/main" id="{B1AB110F-C19E-49A1-9990-C6EFF21F862D}"/>
              </a:ext>
            </a:extLst>
          </p:cNvPr>
          <p:cNvGrpSpPr/>
          <p:nvPr/>
        </p:nvGrpSpPr>
        <p:grpSpPr>
          <a:xfrm>
            <a:off x="331111" y="235626"/>
            <a:ext cx="1198209" cy="1225930"/>
            <a:chOff x="9087273" y="2875432"/>
            <a:chExt cx="2303626" cy="2356921"/>
          </a:xfrm>
          <a:solidFill>
            <a:schemeClr val="accent1"/>
          </a:solidFill>
        </p:grpSpPr>
        <p:sp>
          <p:nvSpPr>
            <p:cNvPr id="11" name="Rounded Rectangle 7">
              <a:extLst>
                <a:ext uri="{FF2B5EF4-FFF2-40B4-BE49-F238E27FC236}">
                  <a16:creationId xmlns:a16="http://schemas.microsoft.com/office/drawing/2014/main" id="{ED79C94B-F5E6-4C8F-9CC8-DE165AF3393E}"/>
                </a:ext>
              </a:extLst>
            </p:cNvPr>
            <p:cNvSpPr/>
            <p:nvPr/>
          </p:nvSpPr>
          <p:spPr>
            <a:xfrm>
              <a:off x="10019157" y="4810446"/>
              <a:ext cx="433068" cy="740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2" name="Rounded Rectangle 8">
              <a:extLst>
                <a:ext uri="{FF2B5EF4-FFF2-40B4-BE49-F238E27FC236}">
                  <a16:creationId xmlns:a16="http://schemas.microsoft.com/office/drawing/2014/main" id="{71948C04-FE7E-480A-A46B-4BB47581CA8F}"/>
                </a:ext>
              </a:extLst>
            </p:cNvPr>
            <p:cNvSpPr/>
            <p:nvPr/>
          </p:nvSpPr>
          <p:spPr>
            <a:xfrm>
              <a:off x="10019157" y="4908581"/>
              <a:ext cx="433068" cy="740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3" name="Rounded Rectangle 9">
              <a:extLst>
                <a:ext uri="{FF2B5EF4-FFF2-40B4-BE49-F238E27FC236}">
                  <a16:creationId xmlns:a16="http://schemas.microsoft.com/office/drawing/2014/main" id="{8883EC48-3CD4-4E99-8C2D-6ABAE6959FD1}"/>
                </a:ext>
              </a:extLst>
            </p:cNvPr>
            <p:cNvSpPr/>
            <p:nvPr/>
          </p:nvSpPr>
          <p:spPr>
            <a:xfrm>
              <a:off x="10019157" y="5006715"/>
              <a:ext cx="433068" cy="740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4" name="Chord 8">
              <a:extLst>
                <a:ext uri="{FF2B5EF4-FFF2-40B4-BE49-F238E27FC236}">
                  <a16:creationId xmlns:a16="http://schemas.microsoft.com/office/drawing/2014/main" id="{B4467C2B-4573-414A-96F4-E8B5DE36CED0}"/>
                </a:ext>
              </a:extLst>
            </p:cNvPr>
            <p:cNvSpPr/>
            <p:nvPr/>
          </p:nvSpPr>
          <p:spPr>
            <a:xfrm rot="19366553">
              <a:off x="10104241" y="5001620"/>
              <a:ext cx="279977" cy="230733"/>
            </a:xfrm>
            <a:custGeom>
              <a:avLst/>
              <a:gdLst/>
              <a:ahLst/>
              <a:cxnLst/>
              <a:rect l="l" t="t" r="r" b="b"/>
              <a:pathLst>
                <a:path w="808567" h="666352">
                  <a:moveTo>
                    <a:pt x="11238" y="0"/>
                  </a:moveTo>
                  <a:lnTo>
                    <a:pt x="808567" y="605735"/>
                  </a:lnTo>
                  <a:cubicBezTo>
                    <a:pt x="631295" y="696452"/>
                    <a:pt x="413578" y="686352"/>
                    <a:pt x="241904" y="568647"/>
                  </a:cubicBezTo>
                  <a:cubicBezTo>
                    <a:pt x="54716" y="440307"/>
                    <a:pt x="-32876" y="214793"/>
                    <a:pt x="1123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70965E12-31BD-4C6B-9A46-BE1F29D78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5953" y="3562517"/>
              <a:ext cx="1039477" cy="1222505"/>
            </a:xfrm>
            <a:custGeom>
              <a:avLst/>
              <a:gdLst>
                <a:gd name="T0" fmla="*/ 1239 w 2141"/>
                <a:gd name="T1" fmla="*/ 16 h 2665"/>
                <a:gd name="T2" fmla="*/ 1465 w 2141"/>
                <a:gd name="T3" fmla="*/ 82 h 2665"/>
                <a:gd name="T4" fmla="*/ 1673 w 2141"/>
                <a:gd name="T5" fmla="*/ 194 h 2665"/>
                <a:gd name="T6" fmla="*/ 1855 w 2141"/>
                <a:gd name="T7" fmla="*/ 349 h 2665"/>
                <a:gd name="T8" fmla="*/ 2000 w 2141"/>
                <a:gd name="T9" fmla="*/ 546 h 2665"/>
                <a:gd name="T10" fmla="*/ 2099 w 2141"/>
                <a:gd name="T11" fmla="*/ 777 h 2665"/>
                <a:gd name="T12" fmla="*/ 2141 w 2141"/>
                <a:gd name="T13" fmla="*/ 1039 h 2665"/>
                <a:gd name="T14" fmla="*/ 2119 w 2141"/>
                <a:gd name="T15" fmla="*/ 1331 h 2665"/>
                <a:gd name="T16" fmla="*/ 2051 w 2141"/>
                <a:gd name="T17" fmla="*/ 1562 h 2665"/>
                <a:gd name="T18" fmla="*/ 1959 w 2141"/>
                <a:gd name="T19" fmla="*/ 1722 h 2665"/>
                <a:gd name="T20" fmla="*/ 1853 w 2141"/>
                <a:gd name="T21" fmla="*/ 1859 h 2665"/>
                <a:gd name="T22" fmla="*/ 1743 w 2141"/>
                <a:gd name="T23" fmla="*/ 1990 h 2665"/>
                <a:gd name="T24" fmla="*/ 1644 w 2141"/>
                <a:gd name="T25" fmla="*/ 2133 h 2665"/>
                <a:gd name="T26" fmla="*/ 1578 w 2141"/>
                <a:gd name="T27" fmla="*/ 2265 h 2665"/>
                <a:gd name="T28" fmla="*/ 1542 w 2141"/>
                <a:gd name="T29" fmla="*/ 2384 h 2665"/>
                <a:gd name="T30" fmla="*/ 1535 w 2141"/>
                <a:gd name="T31" fmla="*/ 2512 h 2665"/>
                <a:gd name="T32" fmla="*/ 1495 w 2141"/>
                <a:gd name="T33" fmla="*/ 2608 h 2665"/>
                <a:gd name="T34" fmla="*/ 1430 w 2141"/>
                <a:gd name="T35" fmla="*/ 2661 h 2665"/>
                <a:gd name="T36" fmla="*/ 1302 w 2141"/>
                <a:gd name="T37" fmla="*/ 2665 h 2665"/>
                <a:gd name="T38" fmla="*/ 1103 w 2141"/>
                <a:gd name="T39" fmla="*/ 2664 h 2665"/>
                <a:gd name="T40" fmla="*/ 893 w 2141"/>
                <a:gd name="T41" fmla="*/ 2664 h 2665"/>
                <a:gd name="T42" fmla="*/ 736 w 2141"/>
                <a:gd name="T43" fmla="*/ 2664 h 2665"/>
                <a:gd name="T44" fmla="*/ 668 w 2141"/>
                <a:gd name="T45" fmla="*/ 2629 h 2665"/>
                <a:gd name="T46" fmla="*/ 633 w 2141"/>
                <a:gd name="T47" fmla="*/ 2573 h 2665"/>
                <a:gd name="T48" fmla="*/ 621 w 2141"/>
                <a:gd name="T49" fmla="*/ 2514 h 2665"/>
                <a:gd name="T50" fmla="*/ 621 w 2141"/>
                <a:gd name="T51" fmla="*/ 2441 h 2665"/>
                <a:gd name="T52" fmla="*/ 615 w 2141"/>
                <a:gd name="T53" fmla="*/ 2358 h 2665"/>
                <a:gd name="T54" fmla="*/ 589 w 2141"/>
                <a:gd name="T55" fmla="*/ 2258 h 2665"/>
                <a:gd name="T56" fmla="*/ 522 w 2141"/>
                <a:gd name="T57" fmla="*/ 2136 h 2665"/>
                <a:gd name="T58" fmla="*/ 429 w 2141"/>
                <a:gd name="T59" fmla="*/ 2015 h 2665"/>
                <a:gd name="T60" fmla="*/ 351 w 2141"/>
                <a:gd name="T61" fmla="*/ 1917 h 2665"/>
                <a:gd name="T62" fmla="*/ 250 w 2141"/>
                <a:gd name="T63" fmla="*/ 1794 h 2665"/>
                <a:gd name="T64" fmla="*/ 145 w 2141"/>
                <a:gd name="T65" fmla="*/ 1641 h 2665"/>
                <a:gd name="T66" fmla="*/ 58 w 2141"/>
                <a:gd name="T67" fmla="*/ 1458 h 2665"/>
                <a:gd name="T68" fmla="*/ 6 w 2141"/>
                <a:gd name="T69" fmla="*/ 1244 h 2665"/>
                <a:gd name="T70" fmla="*/ 7 w 2141"/>
                <a:gd name="T71" fmla="*/ 988 h 2665"/>
                <a:gd name="T72" fmla="*/ 58 w 2141"/>
                <a:gd name="T73" fmla="*/ 742 h 2665"/>
                <a:gd name="T74" fmla="*/ 145 w 2141"/>
                <a:gd name="T75" fmla="*/ 540 h 2665"/>
                <a:gd name="T76" fmla="*/ 260 w 2141"/>
                <a:gd name="T77" fmla="*/ 376 h 2665"/>
                <a:gd name="T78" fmla="*/ 394 w 2141"/>
                <a:gd name="T79" fmla="*/ 249 h 2665"/>
                <a:gd name="T80" fmla="*/ 537 w 2141"/>
                <a:gd name="T81" fmla="*/ 152 h 2665"/>
                <a:gd name="T82" fmla="*/ 679 w 2141"/>
                <a:gd name="T83" fmla="*/ 83 h 2665"/>
                <a:gd name="T84" fmla="*/ 813 w 2141"/>
                <a:gd name="T85" fmla="*/ 37 h 2665"/>
                <a:gd name="T86" fmla="*/ 928 w 2141"/>
                <a:gd name="T87" fmla="*/ 9 h 2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1" h="2665">
                  <a:moveTo>
                    <a:pt x="1084" y="0"/>
                  </a:moveTo>
                  <a:lnTo>
                    <a:pt x="1162" y="6"/>
                  </a:lnTo>
                  <a:lnTo>
                    <a:pt x="1239" y="16"/>
                  </a:lnTo>
                  <a:lnTo>
                    <a:pt x="1316" y="32"/>
                  </a:lnTo>
                  <a:lnTo>
                    <a:pt x="1391" y="54"/>
                  </a:lnTo>
                  <a:lnTo>
                    <a:pt x="1465" y="82"/>
                  </a:lnTo>
                  <a:lnTo>
                    <a:pt x="1537" y="114"/>
                  </a:lnTo>
                  <a:lnTo>
                    <a:pt x="1606" y="152"/>
                  </a:lnTo>
                  <a:lnTo>
                    <a:pt x="1673" y="194"/>
                  </a:lnTo>
                  <a:lnTo>
                    <a:pt x="1737" y="242"/>
                  </a:lnTo>
                  <a:lnTo>
                    <a:pt x="1798" y="293"/>
                  </a:lnTo>
                  <a:lnTo>
                    <a:pt x="1855" y="349"/>
                  </a:lnTo>
                  <a:lnTo>
                    <a:pt x="1907" y="410"/>
                  </a:lnTo>
                  <a:lnTo>
                    <a:pt x="1956" y="476"/>
                  </a:lnTo>
                  <a:lnTo>
                    <a:pt x="2000" y="546"/>
                  </a:lnTo>
                  <a:lnTo>
                    <a:pt x="2038" y="618"/>
                  </a:lnTo>
                  <a:lnTo>
                    <a:pt x="2071" y="696"/>
                  </a:lnTo>
                  <a:lnTo>
                    <a:pt x="2099" y="777"/>
                  </a:lnTo>
                  <a:lnTo>
                    <a:pt x="2119" y="861"/>
                  </a:lnTo>
                  <a:lnTo>
                    <a:pt x="2134" y="949"/>
                  </a:lnTo>
                  <a:lnTo>
                    <a:pt x="2141" y="1039"/>
                  </a:lnTo>
                  <a:lnTo>
                    <a:pt x="2141" y="1133"/>
                  </a:lnTo>
                  <a:lnTo>
                    <a:pt x="2135" y="1231"/>
                  </a:lnTo>
                  <a:lnTo>
                    <a:pt x="2119" y="1331"/>
                  </a:lnTo>
                  <a:lnTo>
                    <a:pt x="2096" y="1433"/>
                  </a:lnTo>
                  <a:lnTo>
                    <a:pt x="2076" y="1500"/>
                  </a:lnTo>
                  <a:lnTo>
                    <a:pt x="2051" y="1562"/>
                  </a:lnTo>
                  <a:lnTo>
                    <a:pt x="2023" y="1619"/>
                  </a:lnTo>
                  <a:lnTo>
                    <a:pt x="1993" y="1672"/>
                  </a:lnTo>
                  <a:lnTo>
                    <a:pt x="1959" y="1722"/>
                  </a:lnTo>
                  <a:lnTo>
                    <a:pt x="1926" y="1769"/>
                  </a:lnTo>
                  <a:lnTo>
                    <a:pt x="1889" y="1816"/>
                  </a:lnTo>
                  <a:lnTo>
                    <a:pt x="1853" y="1859"/>
                  </a:lnTo>
                  <a:lnTo>
                    <a:pt x="1815" y="1903"/>
                  </a:lnTo>
                  <a:lnTo>
                    <a:pt x="1779" y="1945"/>
                  </a:lnTo>
                  <a:lnTo>
                    <a:pt x="1743" y="1990"/>
                  </a:lnTo>
                  <a:lnTo>
                    <a:pt x="1708" y="2035"/>
                  </a:lnTo>
                  <a:lnTo>
                    <a:pt x="1676" y="2082"/>
                  </a:lnTo>
                  <a:lnTo>
                    <a:pt x="1644" y="2133"/>
                  </a:lnTo>
                  <a:lnTo>
                    <a:pt x="1616" y="2185"/>
                  </a:lnTo>
                  <a:lnTo>
                    <a:pt x="1597" y="2226"/>
                  </a:lnTo>
                  <a:lnTo>
                    <a:pt x="1578" y="2265"/>
                  </a:lnTo>
                  <a:lnTo>
                    <a:pt x="1564" y="2304"/>
                  </a:lnTo>
                  <a:lnTo>
                    <a:pt x="1551" y="2344"/>
                  </a:lnTo>
                  <a:lnTo>
                    <a:pt x="1542" y="2384"/>
                  </a:lnTo>
                  <a:lnTo>
                    <a:pt x="1536" y="2428"/>
                  </a:lnTo>
                  <a:lnTo>
                    <a:pt x="1536" y="2473"/>
                  </a:lnTo>
                  <a:lnTo>
                    <a:pt x="1535" y="2512"/>
                  </a:lnTo>
                  <a:lnTo>
                    <a:pt x="1526" y="2549"/>
                  </a:lnTo>
                  <a:lnTo>
                    <a:pt x="1513" y="2581"/>
                  </a:lnTo>
                  <a:lnTo>
                    <a:pt x="1495" y="2608"/>
                  </a:lnTo>
                  <a:lnTo>
                    <a:pt x="1475" y="2632"/>
                  </a:lnTo>
                  <a:lnTo>
                    <a:pt x="1453" y="2649"/>
                  </a:lnTo>
                  <a:lnTo>
                    <a:pt x="1430" y="2661"/>
                  </a:lnTo>
                  <a:lnTo>
                    <a:pt x="1408" y="2665"/>
                  </a:lnTo>
                  <a:lnTo>
                    <a:pt x="1359" y="2665"/>
                  </a:lnTo>
                  <a:lnTo>
                    <a:pt x="1302" y="2665"/>
                  </a:lnTo>
                  <a:lnTo>
                    <a:pt x="1239" y="2665"/>
                  </a:lnTo>
                  <a:lnTo>
                    <a:pt x="1172" y="2665"/>
                  </a:lnTo>
                  <a:lnTo>
                    <a:pt x="1103" y="2664"/>
                  </a:lnTo>
                  <a:lnTo>
                    <a:pt x="1031" y="2664"/>
                  </a:lnTo>
                  <a:lnTo>
                    <a:pt x="961" y="2664"/>
                  </a:lnTo>
                  <a:lnTo>
                    <a:pt x="893" y="2664"/>
                  </a:lnTo>
                  <a:lnTo>
                    <a:pt x="828" y="2664"/>
                  </a:lnTo>
                  <a:lnTo>
                    <a:pt x="768" y="2665"/>
                  </a:lnTo>
                  <a:lnTo>
                    <a:pt x="736" y="2664"/>
                  </a:lnTo>
                  <a:lnTo>
                    <a:pt x="708" y="2656"/>
                  </a:lnTo>
                  <a:lnTo>
                    <a:pt x="687" y="2645"/>
                  </a:lnTo>
                  <a:lnTo>
                    <a:pt x="668" y="2629"/>
                  </a:lnTo>
                  <a:lnTo>
                    <a:pt x="652" y="2611"/>
                  </a:lnTo>
                  <a:lnTo>
                    <a:pt x="640" y="2592"/>
                  </a:lnTo>
                  <a:lnTo>
                    <a:pt x="633" y="2573"/>
                  </a:lnTo>
                  <a:lnTo>
                    <a:pt x="627" y="2554"/>
                  </a:lnTo>
                  <a:lnTo>
                    <a:pt x="624" y="2537"/>
                  </a:lnTo>
                  <a:lnTo>
                    <a:pt x="621" y="2514"/>
                  </a:lnTo>
                  <a:lnTo>
                    <a:pt x="621" y="2490"/>
                  </a:lnTo>
                  <a:lnTo>
                    <a:pt x="621" y="2467"/>
                  </a:lnTo>
                  <a:lnTo>
                    <a:pt x="621" y="2441"/>
                  </a:lnTo>
                  <a:lnTo>
                    <a:pt x="621" y="2415"/>
                  </a:lnTo>
                  <a:lnTo>
                    <a:pt x="620" y="2387"/>
                  </a:lnTo>
                  <a:lnTo>
                    <a:pt x="615" y="2358"/>
                  </a:lnTo>
                  <a:lnTo>
                    <a:pt x="609" y="2326"/>
                  </a:lnTo>
                  <a:lnTo>
                    <a:pt x="601" y="2293"/>
                  </a:lnTo>
                  <a:lnTo>
                    <a:pt x="589" y="2258"/>
                  </a:lnTo>
                  <a:lnTo>
                    <a:pt x="572" y="2220"/>
                  </a:lnTo>
                  <a:lnTo>
                    <a:pt x="550" y="2179"/>
                  </a:lnTo>
                  <a:lnTo>
                    <a:pt x="522" y="2136"/>
                  </a:lnTo>
                  <a:lnTo>
                    <a:pt x="489" y="2090"/>
                  </a:lnTo>
                  <a:lnTo>
                    <a:pt x="448" y="2041"/>
                  </a:lnTo>
                  <a:lnTo>
                    <a:pt x="429" y="2015"/>
                  </a:lnTo>
                  <a:lnTo>
                    <a:pt x="407" y="1984"/>
                  </a:lnTo>
                  <a:lnTo>
                    <a:pt x="380" y="1952"/>
                  </a:lnTo>
                  <a:lnTo>
                    <a:pt x="351" y="1917"/>
                  </a:lnTo>
                  <a:lnTo>
                    <a:pt x="319" y="1878"/>
                  </a:lnTo>
                  <a:lnTo>
                    <a:pt x="285" y="1837"/>
                  </a:lnTo>
                  <a:lnTo>
                    <a:pt x="250" y="1794"/>
                  </a:lnTo>
                  <a:lnTo>
                    <a:pt x="214" y="1746"/>
                  </a:lnTo>
                  <a:lnTo>
                    <a:pt x="179" y="1695"/>
                  </a:lnTo>
                  <a:lnTo>
                    <a:pt x="145" y="1641"/>
                  </a:lnTo>
                  <a:lnTo>
                    <a:pt x="113" y="1583"/>
                  </a:lnTo>
                  <a:lnTo>
                    <a:pt x="84" y="1523"/>
                  </a:lnTo>
                  <a:lnTo>
                    <a:pt x="58" y="1458"/>
                  </a:lnTo>
                  <a:lnTo>
                    <a:pt x="36" y="1391"/>
                  </a:lnTo>
                  <a:lnTo>
                    <a:pt x="19" y="1318"/>
                  </a:lnTo>
                  <a:lnTo>
                    <a:pt x="6" y="1244"/>
                  </a:lnTo>
                  <a:lnTo>
                    <a:pt x="0" y="1164"/>
                  </a:lnTo>
                  <a:lnTo>
                    <a:pt x="0" y="1081"/>
                  </a:lnTo>
                  <a:lnTo>
                    <a:pt x="7" y="988"/>
                  </a:lnTo>
                  <a:lnTo>
                    <a:pt x="19" y="901"/>
                  </a:lnTo>
                  <a:lnTo>
                    <a:pt x="36" y="819"/>
                  </a:lnTo>
                  <a:lnTo>
                    <a:pt x="58" y="742"/>
                  </a:lnTo>
                  <a:lnTo>
                    <a:pt x="83" y="669"/>
                  </a:lnTo>
                  <a:lnTo>
                    <a:pt x="112" y="602"/>
                  </a:lnTo>
                  <a:lnTo>
                    <a:pt x="145" y="540"/>
                  </a:lnTo>
                  <a:lnTo>
                    <a:pt x="180" y="480"/>
                  </a:lnTo>
                  <a:lnTo>
                    <a:pt x="220" y="426"/>
                  </a:lnTo>
                  <a:lnTo>
                    <a:pt x="260" y="376"/>
                  </a:lnTo>
                  <a:lnTo>
                    <a:pt x="304" y="330"/>
                  </a:lnTo>
                  <a:lnTo>
                    <a:pt x="348" y="287"/>
                  </a:lnTo>
                  <a:lnTo>
                    <a:pt x="394" y="249"/>
                  </a:lnTo>
                  <a:lnTo>
                    <a:pt x="441" y="213"/>
                  </a:lnTo>
                  <a:lnTo>
                    <a:pt x="489" y="181"/>
                  </a:lnTo>
                  <a:lnTo>
                    <a:pt x="537" y="152"/>
                  </a:lnTo>
                  <a:lnTo>
                    <a:pt x="585" y="125"/>
                  </a:lnTo>
                  <a:lnTo>
                    <a:pt x="633" y="104"/>
                  </a:lnTo>
                  <a:lnTo>
                    <a:pt x="679" y="83"/>
                  </a:lnTo>
                  <a:lnTo>
                    <a:pt x="726" y="64"/>
                  </a:lnTo>
                  <a:lnTo>
                    <a:pt x="769" y="50"/>
                  </a:lnTo>
                  <a:lnTo>
                    <a:pt x="813" y="37"/>
                  </a:lnTo>
                  <a:lnTo>
                    <a:pt x="854" y="25"/>
                  </a:lnTo>
                  <a:lnTo>
                    <a:pt x="892" y="16"/>
                  </a:lnTo>
                  <a:lnTo>
                    <a:pt x="928" y="9"/>
                  </a:lnTo>
                  <a:lnTo>
                    <a:pt x="1007" y="2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BB3274-00B0-42D9-BC31-E46F4F9CA5D1}"/>
                </a:ext>
              </a:extLst>
            </p:cNvPr>
            <p:cNvSpPr/>
            <p:nvPr/>
          </p:nvSpPr>
          <p:spPr>
            <a:xfrm>
              <a:off x="10199168" y="2875432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AA58FD3-6C7A-4D66-82E9-D199BD3EB872}"/>
                </a:ext>
              </a:extLst>
            </p:cNvPr>
            <p:cNvSpPr/>
            <p:nvPr/>
          </p:nvSpPr>
          <p:spPr>
            <a:xfrm rot="8100000">
              <a:off x="9613374" y="3081280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F55FC1-6402-4088-A491-3B1EB3F7A2F2}"/>
                </a:ext>
              </a:extLst>
            </p:cNvPr>
            <p:cNvSpPr/>
            <p:nvPr/>
          </p:nvSpPr>
          <p:spPr>
            <a:xfrm rot="16800000">
              <a:off x="9294239" y="3582372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Freeform 4103">
              <a:extLst>
                <a:ext uri="{FF2B5EF4-FFF2-40B4-BE49-F238E27FC236}">
                  <a16:creationId xmlns:a16="http://schemas.microsoft.com/office/drawing/2014/main" id="{23D76467-4700-46EC-AD1A-CAF2D5A9A9CD}"/>
                </a:ext>
              </a:extLst>
            </p:cNvPr>
            <p:cNvSpPr/>
            <p:nvPr/>
          </p:nvSpPr>
          <p:spPr>
            <a:xfrm rot="18900000" flipV="1">
              <a:off x="10108452" y="4097750"/>
              <a:ext cx="475605" cy="267050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" name="Freeform 123">
              <a:extLst>
                <a:ext uri="{FF2B5EF4-FFF2-40B4-BE49-F238E27FC236}">
                  <a16:creationId xmlns:a16="http://schemas.microsoft.com/office/drawing/2014/main" id="{F0955F00-C260-45C2-BF85-5168E0E2DAFB}"/>
                </a:ext>
              </a:extLst>
            </p:cNvPr>
            <p:cNvSpPr/>
            <p:nvPr/>
          </p:nvSpPr>
          <p:spPr>
            <a:xfrm rot="13284775">
              <a:off x="9960891" y="4191599"/>
              <a:ext cx="350851" cy="197003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3738DC1-F526-4E87-8909-22A99EBC97D4}"/>
                </a:ext>
              </a:extLst>
            </p:cNvPr>
            <p:cNvSpPr/>
            <p:nvPr/>
          </p:nvSpPr>
          <p:spPr>
            <a:xfrm>
              <a:off x="10201256" y="4404900"/>
              <a:ext cx="61845" cy="2922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" name="Rectangle 116">
              <a:extLst>
                <a:ext uri="{FF2B5EF4-FFF2-40B4-BE49-F238E27FC236}">
                  <a16:creationId xmlns:a16="http://schemas.microsoft.com/office/drawing/2014/main" id="{EBD749E2-D93A-4BF5-89DD-44A0B5BAB052}"/>
                </a:ext>
              </a:extLst>
            </p:cNvPr>
            <p:cNvSpPr/>
            <p:nvPr/>
          </p:nvSpPr>
          <p:spPr>
            <a:xfrm rot="13500000" flipH="1">
              <a:off x="10791750" y="3081280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Rectangle 118">
              <a:extLst>
                <a:ext uri="{FF2B5EF4-FFF2-40B4-BE49-F238E27FC236}">
                  <a16:creationId xmlns:a16="http://schemas.microsoft.com/office/drawing/2014/main" id="{F313F95A-65FE-44D6-8BB1-B618681A186B}"/>
                </a:ext>
              </a:extLst>
            </p:cNvPr>
            <p:cNvSpPr/>
            <p:nvPr/>
          </p:nvSpPr>
          <p:spPr>
            <a:xfrm rot="4800000" flipH="1">
              <a:off x="11110885" y="3582372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28005" y="1864121"/>
            <a:ext cx="848933" cy="830996"/>
            <a:chOff x="488551" y="1928053"/>
            <a:chExt cx="867663" cy="849330"/>
          </a:xfrm>
        </p:grpSpPr>
        <p:sp>
          <p:nvSpPr>
            <p:cNvPr id="25" name="다이아몬드 3">
              <a:extLst>
                <a:ext uri="{FF2B5EF4-FFF2-40B4-BE49-F238E27FC236}">
                  <a16:creationId xmlns:a16="http://schemas.microsoft.com/office/drawing/2014/main" id="{E326DA9A-379C-438D-86F5-294516B4B64D}"/>
                </a:ext>
              </a:extLst>
            </p:cNvPr>
            <p:cNvSpPr/>
            <p:nvPr/>
          </p:nvSpPr>
          <p:spPr>
            <a:xfrm>
              <a:off x="488551" y="1928053"/>
              <a:ext cx="867663" cy="84933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2261" y="2117613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438085" y="1624274"/>
            <a:ext cx="61505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[01] </a:t>
            </a:r>
            <a:r>
              <a:rPr lang="en-US" sz="1600" dirty="0" err="1"/>
              <a:t>Pantulkar</a:t>
            </a:r>
            <a:r>
              <a:rPr lang="en-US" sz="1600" dirty="0"/>
              <a:t> </a:t>
            </a:r>
            <a:r>
              <a:rPr lang="en-US" sz="1600" dirty="0" err="1"/>
              <a:t>Shravanthi</a:t>
            </a:r>
            <a:r>
              <a:rPr lang="en-US" sz="1600" dirty="0"/>
              <a:t>, Dr. B. </a:t>
            </a:r>
            <a:r>
              <a:rPr lang="en-US" sz="1600" dirty="0" err="1"/>
              <a:t>Srinivasu</a:t>
            </a:r>
            <a:r>
              <a:rPr lang="en-US" sz="1600" dirty="0"/>
              <a:t> “Semantic similarity between sentences” </a:t>
            </a:r>
            <a:r>
              <a:rPr lang="en-US" sz="1600" dirty="0" err="1"/>
              <a:t>M.tech</a:t>
            </a:r>
            <a:r>
              <a:rPr lang="en-US" sz="1600" dirty="0"/>
              <a:t> Scholar Dept. of Computer Science and Engineering, Stanley College of Engineering and Technology for Women, </a:t>
            </a:r>
            <a:r>
              <a:rPr lang="en-US" sz="1600" dirty="0" err="1"/>
              <a:t>Telangana</a:t>
            </a:r>
            <a:r>
              <a:rPr lang="en-US" sz="1600" dirty="0"/>
              <a:t>- Hyderabad, India, International Research Journal of Engineering and Technology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8005" y="3155573"/>
            <a:ext cx="7409731" cy="1323439"/>
            <a:chOff x="505750" y="3129910"/>
            <a:chExt cx="7409731" cy="1323439"/>
          </a:xfrm>
        </p:grpSpPr>
        <p:grpSp>
          <p:nvGrpSpPr>
            <p:cNvPr id="28" name="Group 27"/>
            <p:cNvGrpSpPr/>
            <p:nvPr/>
          </p:nvGrpSpPr>
          <p:grpSpPr>
            <a:xfrm>
              <a:off x="505750" y="3219738"/>
              <a:ext cx="848933" cy="830996"/>
              <a:chOff x="488551" y="1928053"/>
              <a:chExt cx="867663" cy="849330"/>
            </a:xfrm>
          </p:grpSpPr>
          <p:sp>
            <p:nvSpPr>
              <p:cNvPr id="29" name="다이아몬드 3">
                <a:extLst>
                  <a:ext uri="{FF2B5EF4-FFF2-40B4-BE49-F238E27FC236}">
                    <a16:creationId xmlns:a16="http://schemas.microsoft.com/office/drawing/2014/main" id="{E326DA9A-379C-438D-86F5-294516B4B64D}"/>
                  </a:ext>
                </a:extLst>
              </p:cNvPr>
              <p:cNvSpPr/>
              <p:nvPr/>
            </p:nvSpPr>
            <p:spPr>
              <a:xfrm>
                <a:off x="488551" y="1928053"/>
                <a:ext cx="867663" cy="84933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2262" y="2117613"/>
                <a:ext cx="642873" cy="4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1459035" y="3129910"/>
              <a:ext cx="645644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[02] </a:t>
              </a:r>
              <a:r>
                <a:rPr lang="en-US" sz="1600" dirty="0" err="1"/>
                <a:t>LajanugenLogeswaran</a:t>
              </a:r>
              <a:r>
                <a:rPr lang="en-US" sz="1600" dirty="0"/>
                <a:t>, </a:t>
              </a:r>
              <a:r>
                <a:rPr lang="en-US" sz="1600" dirty="0" err="1"/>
                <a:t>HonglakLee</a:t>
              </a:r>
              <a:r>
                <a:rPr lang="en-US" sz="1600" dirty="0"/>
                <a:t>, </a:t>
              </a:r>
              <a:r>
                <a:rPr lang="en-US" sz="1600" dirty="0" err="1"/>
                <a:t>DragomirRadev</a:t>
              </a:r>
              <a:r>
                <a:rPr lang="en-US" sz="1600" dirty="0"/>
                <a:t> “Sentence </a:t>
              </a:r>
              <a:r>
                <a:rPr lang="en-US" sz="1600" dirty="0" err="1"/>
                <a:t>Orderingand</a:t>
              </a:r>
              <a:r>
                <a:rPr lang="en-US" sz="1600" dirty="0"/>
                <a:t> Coherence Modeling Using Recurrent Neural Networks” Department of Computer Science &amp; Engineering, University of Michigan 2Department of Computer Science, Yale University, The Thirty-Second AAAI Conference on Artificial Intelligence (AAAI-18)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0766" y="4867595"/>
            <a:ext cx="7224541" cy="832000"/>
            <a:chOff x="502156" y="4728672"/>
            <a:chExt cx="7224541" cy="832000"/>
          </a:xfrm>
        </p:grpSpPr>
        <p:grpSp>
          <p:nvGrpSpPr>
            <p:cNvPr id="33" name="Group 32"/>
            <p:cNvGrpSpPr/>
            <p:nvPr/>
          </p:nvGrpSpPr>
          <p:grpSpPr>
            <a:xfrm>
              <a:off x="502156" y="4728672"/>
              <a:ext cx="848933" cy="830996"/>
              <a:chOff x="488551" y="1928053"/>
              <a:chExt cx="867663" cy="849330"/>
            </a:xfrm>
          </p:grpSpPr>
          <p:sp>
            <p:nvSpPr>
              <p:cNvPr id="34" name="다이아몬드 3">
                <a:extLst>
                  <a:ext uri="{FF2B5EF4-FFF2-40B4-BE49-F238E27FC236}">
                    <a16:creationId xmlns:a16="http://schemas.microsoft.com/office/drawing/2014/main" id="{E326DA9A-379C-438D-86F5-294516B4B64D}"/>
                  </a:ext>
                </a:extLst>
              </p:cNvPr>
              <p:cNvSpPr/>
              <p:nvPr/>
            </p:nvSpPr>
            <p:spPr>
              <a:xfrm>
                <a:off x="488551" y="1928053"/>
                <a:ext cx="867663" cy="84933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12262" y="2117613"/>
                <a:ext cx="642873" cy="4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03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1472129" y="4729675"/>
              <a:ext cx="62545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[3] </a:t>
              </a:r>
              <a:r>
                <a:rPr lang="en-US" sz="1600" dirty="0"/>
                <a:t>] Adrien </a:t>
              </a:r>
              <a:r>
                <a:rPr lang="en-US" sz="1600" dirty="0" err="1"/>
                <a:t>Sieg</a:t>
              </a:r>
              <a:r>
                <a:rPr lang="en-US" sz="1600" dirty="0"/>
                <a:t> “Text Similarities : Estimate the degree of similarity between two texts” (https://medium.com/@adriensieg/text-similarities-da019229c894)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818056" y="1280621"/>
            <a:ext cx="3649544" cy="1486369"/>
            <a:chOff x="8759440" y="1582858"/>
            <a:chExt cx="3093578" cy="1365441"/>
          </a:xfrm>
        </p:grpSpPr>
        <p:sp>
          <p:nvSpPr>
            <p:cNvPr id="39" name="Left Arrow 38"/>
            <p:cNvSpPr/>
            <p:nvPr/>
          </p:nvSpPr>
          <p:spPr>
            <a:xfrm>
              <a:off x="8759440" y="1582858"/>
              <a:ext cx="3093578" cy="1365441"/>
            </a:xfrm>
            <a:prstGeom prst="lef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570473" y="1968704"/>
              <a:ext cx="1830232" cy="593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 smtClean="0"/>
                <a:t>Natural Language Processing</a:t>
              </a:r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849659" y="2944587"/>
            <a:ext cx="3626192" cy="1429433"/>
            <a:chOff x="8615748" y="2265720"/>
            <a:chExt cx="3093578" cy="1365441"/>
          </a:xfrm>
        </p:grpSpPr>
        <p:sp>
          <p:nvSpPr>
            <p:cNvPr id="42" name="Left Arrow 41"/>
            <p:cNvSpPr/>
            <p:nvPr/>
          </p:nvSpPr>
          <p:spPr>
            <a:xfrm>
              <a:off x="8615748" y="2265720"/>
              <a:ext cx="3093578" cy="1365441"/>
            </a:xfrm>
            <a:prstGeom prst="lef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405043" y="2644495"/>
              <a:ext cx="1942316" cy="617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 smtClean="0"/>
                <a:t>Compare similarities of two sentences</a:t>
              </a:r>
              <a:endParaRPr lang="en-SG" dirty="0" smtClean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849659" y="4584699"/>
            <a:ext cx="3889682" cy="1495968"/>
            <a:chOff x="8615748" y="2265720"/>
            <a:chExt cx="3318367" cy="1365441"/>
          </a:xfrm>
        </p:grpSpPr>
        <p:sp>
          <p:nvSpPr>
            <p:cNvPr id="45" name="Left Arrow 44"/>
            <p:cNvSpPr/>
            <p:nvPr/>
          </p:nvSpPr>
          <p:spPr>
            <a:xfrm>
              <a:off x="8615748" y="2265720"/>
              <a:ext cx="3093578" cy="1365441"/>
            </a:xfrm>
            <a:prstGeom prst="lef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405043" y="2785943"/>
              <a:ext cx="2529072" cy="337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smtClean="0"/>
                <a:t>Algorithm for NLP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86757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25" name="직사각형 3">
            <a:extLst>
              <a:ext uri="{FF2B5EF4-FFF2-40B4-BE49-F238E27FC236}">
                <a16:creationId xmlns:a16="http://schemas.microsoft.com/office/drawing/2014/main" id="{96CB4540-5E07-4C56-831D-7DFC7C899F05}"/>
              </a:ext>
            </a:extLst>
          </p:cNvPr>
          <p:cNvSpPr/>
          <p:nvPr/>
        </p:nvSpPr>
        <p:spPr>
          <a:xfrm>
            <a:off x="873328" y="711844"/>
            <a:ext cx="3591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+mj-lt"/>
              </a:rPr>
              <a:t>Meet Our Team</a:t>
            </a:r>
            <a:endParaRPr lang="ko-KR" altLang="en-US" sz="5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737887" y="4439298"/>
            <a:ext cx="2853007" cy="1123068"/>
            <a:chOff x="6186489" y="4728754"/>
            <a:chExt cx="2853007" cy="112306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E9BA36E-AC1A-40D4-9DF5-05F97C3BBB90}"/>
                </a:ext>
              </a:extLst>
            </p:cNvPr>
            <p:cNvSpPr/>
            <p:nvPr/>
          </p:nvSpPr>
          <p:spPr>
            <a:xfrm>
              <a:off x="6186489" y="4728754"/>
              <a:ext cx="2853007" cy="9452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BAE9A07-2F8A-4821-AEC7-0E33A858926E}"/>
                </a:ext>
              </a:extLst>
            </p:cNvPr>
            <p:cNvSpPr/>
            <p:nvPr/>
          </p:nvSpPr>
          <p:spPr>
            <a:xfrm>
              <a:off x="6825050" y="5472443"/>
              <a:ext cx="1575881" cy="37937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D92BBE0-87A1-45E9-9235-D22E7E97609C}"/>
                </a:ext>
              </a:extLst>
            </p:cNvPr>
            <p:cNvSpPr/>
            <p:nvPr/>
          </p:nvSpPr>
          <p:spPr>
            <a:xfrm>
              <a:off x="6913665" y="5482490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IT17153096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Content Placeholder 4">
              <a:extLst>
                <a:ext uri="{FF2B5EF4-FFF2-40B4-BE49-F238E27FC236}">
                  <a16:creationId xmlns:a16="http://schemas.microsoft.com/office/drawing/2014/main" id="{47D510F4-B09E-4FE9-AC96-F5A0AF88E9E6}"/>
                </a:ext>
              </a:extLst>
            </p:cNvPr>
            <p:cNvSpPr txBox="1">
              <a:spLocks/>
            </p:cNvSpPr>
            <p:nvPr/>
          </p:nvSpPr>
          <p:spPr>
            <a:xfrm>
              <a:off x="6326300" y="4834052"/>
              <a:ext cx="2573384" cy="470588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800" dirty="0" smtClean="0">
                  <a:solidFill>
                    <a:schemeClr val="bg1"/>
                  </a:solidFill>
                </a:rPr>
                <a:t>J.M.S.D. Jayasundara</a:t>
              </a:r>
              <a:endParaRPr lang="ko-KR" alt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803403" y="2946898"/>
            <a:ext cx="2853007" cy="1123068"/>
            <a:chOff x="6186489" y="4728754"/>
            <a:chExt cx="2853007" cy="112306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E9BA36E-AC1A-40D4-9DF5-05F97C3BBB90}"/>
                </a:ext>
              </a:extLst>
            </p:cNvPr>
            <p:cNvSpPr/>
            <p:nvPr/>
          </p:nvSpPr>
          <p:spPr>
            <a:xfrm>
              <a:off x="6186489" y="4728754"/>
              <a:ext cx="2853007" cy="9452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32">
              <a:extLst>
                <a:ext uri="{FF2B5EF4-FFF2-40B4-BE49-F238E27FC236}">
                  <a16:creationId xmlns:a16="http://schemas.microsoft.com/office/drawing/2014/main" id="{4BAE9A07-2F8A-4821-AEC7-0E33A858926E}"/>
                </a:ext>
              </a:extLst>
            </p:cNvPr>
            <p:cNvSpPr/>
            <p:nvPr/>
          </p:nvSpPr>
          <p:spPr>
            <a:xfrm>
              <a:off x="6825050" y="5472443"/>
              <a:ext cx="1575881" cy="37937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D92BBE0-87A1-45E9-9235-D22E7E97609C}"/>
                </a:ext>
              </a:extLst>
            </p:cNvPr>
            <p:cNvSpPr/>
            <p:nvPr/>
          </p:nvSpPr>
          <p:spPr>
            <a:xfrm>
              <a:off x="6913665" y="5482490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IT17407458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Content Placeholder 4">
              <a:extLst>
                <a:ext uri="{FF2B5EF4-FFF2-40B4-BE49-F238E27FC236}">
                  <a16:creationId xmlns:a16="http://schemas.microsoft.com/office/drawing/2014/main" id="{47D510F4-B09E-4FE9-AC96-F5A0AF88E9E6}"/>
                </a:ext>
              </a:extLst>
            </p:cNvPr>
            <p:cNvSpPr txBox="1">
              <a:spLocks/>
            </p:cNvSpPr>
            <p:nvPr/>
          </p:nvSpPr>
          <p:spPr>
            <a:xfrm>
              <a:off x="6326300" y="4834052"/>
              <a:ext cx="2573384" cy="470588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800" dirty="0" smtClean="0">
                  <a:solidFill>
                    <a:schemeClr val="bg1"/>
                  </a:solidFill>
                </a:rPr>
                <a:t>P.D. Gallage</a:t>
              </a:r>
              <a:endParaRPr lang="ko-KR" alt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737884" y="2946898"/>
            <a:ext cx="2853007" cy="1123068"/>
            <a:chOff x="6186489" y="4728754"/>
            <a:chExt cx="2853007" cy="112306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E9BA36E-AC1A-40D4-9DF5-05F97C3BBB90}"/>
                </a:ext>
              </a:extLst>
            </p:cNvPr>
            <p:cNvSpPr/>
            <p:nvPr/>
          </p:nvSpPr>
          <p:spPr>
            <a:xfrm>
              <a:off x="6186489" y="4728754"/>
              <a:ext cx="2853007" cy="9452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: Rounded Corners 32">
              <a:extLst>
                <a:ext uri="{FF2B5EF4-FFF2-40B4-BE49-F238E27FC236}">
                  <a16:creationId xmlns:a16="http://schemas.microsoft.com/office/drawing/2014/main" id="{4BAE9A07-2F8A-4821-AEC7-0E33A858926E}"/>
                </a:ext>
              </a:extLst>
            </p:cNvPr>
            <p:cNvSpPr/>
            <p:nvPr/>
          </p:nvSpPr>
          <p:spPr>
            <a:xfrm>
              <a:off x="6825050" y="5472443"/>
              <a:ext cx="1575881" cy="37937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D92BBE0-87A1-45E9-9235-D22E7E97609C}"/>
                </a:ext>
              </a:extLst>
            </p:cNvPr>
            <p:cNvSpPr/>
            <p:nvPr/>
          </p:nvSpPr>
          <p:spPr>
            <a:xfrm>
              <a:off x="6913665" y="5482490"/>
              <a:ext cx="13986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IT17112192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Content Placeholder 4">
              <a:extLst>
                <a:ext uri="{FF2B5EF4-FFF2-40B4-BE49-F238E27FC236}">
                  <a16:creationId xmlns:a16="http://schemas.microsoft.com/office/drawing/2014/main" id="{47D510F4-B09E-4FE9-AC96-F5A0AF88E9E6}"/>
                </a:ext>
              </a:extLst>
            </p:cNvPr>
            <p:cNvSpPr txBox="1">
              <a:spLocks/>
            </p:cNvSpPr>
            <p:nvPr/>
          </p:nvSpPr>
          <p:spPr>
            <a:xfrm>
              <a:off x="6326300" y="4834052"/>
              <a:ext cx="2573384" cy="470588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800" dirty="0" smtClean="0">
                  <a:solidFill>
                    <a:schemeClr val="bg1"/>
                  </a:solidFill>
                </a:rPr>
                <a:t>Jayasuriya J.A.T.P.</a:t>
              </a:r>
              <a:endParaRPr lang="ko-KR" alt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803403" y="4439298"/>
            <a:ext cx="2853007" cy="1123068"/>
            <a:chOff x="6186489" y="4728754"/>
            <a:chExt cx="2853007" cy="112306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E9BA36E-AC1A-40D4-9DF5-05F97C3BBB90}"/>
                </a:ext>
              </a:extLst>
            </p:cNvPr>
            <p:cNvSpPr/>
            <p:nvPr/>
          </p:nvSpPr>
          <p:spPr>
            <a:xfrm>
              <a:off x="6186489" y="4728754"/>
              <a:ext cx="2853007" cy="9452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Rounded Corners 32">
              <a:extLst>
                <a:ext uri="{FF2B5EF4-FFF2-40B4-BE49-F238E27FC236}">
                  <a16:creationId xmlns:a16="http://schemas.microsoft.com/office/drawing/2014/main" id="{4BAE9A07-2F8A-4821-AEC7-0E33A858926E}"/>
                </a:ext>
              </a:extLst>
            </p:cNvPr>
            <p:cNvSpPr/>
            <p:nvPr/>
          </p:nvSpPr>
          <p:spPr>
            <a:xfrm>
              <a:off x="6825050" y="5472443"/>
              <a:ext cx="1575881" cy="37937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D92BBE0-87A1-45E9-9235-D22E7E97609C}"/>
                </a:ext>
              </a:extLst>
            </p:cNvPr>
            <p:cNvSpPr/>
            <p:nvPr/>
          </p:nvSpPr>
          <p:spPr>
            <a:xfrm>
              <a:off x="6913665" y="5482490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IT17106634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Content Placeholder 4">
              <a:extLst>
                <a:ext uri="{FF2B5EF4-FFF2-40B4-BE49-F238E27FC236}">
                  <a16:creationId xmlns:a16="http://schemas.microsoft.com/office/drawing/2014/main" id="{47D510F4-B09E-4FE9-AC96-F5A0AF88E9E6}"/>
                </a:ext>
              </a:extLst>
            </p:cNvPr>
            <p:cNvSpPr txBox="1">
              <a:spLocks/>
            </p:cNvSpPr>
            <p:nvPr/>
          </p:nvSpPr>
          <p:spPr>
            <a:xfrm>
              <a:off x="6326300" y="4834052"/>
              <a:ext cx="2573384" cy="470588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800" dirty="0" smtClean="0">
                  <a:solidFill>
                    <a:schemeClr val="bg1"/>
                  </a:solidFill>
                </a:rPr>
                <a:t>L.A.P.Y.P. Nuwanjaya</a:t>
              </a:r>
              <a:endParaRPr lang="ko-KR" alt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737884" y="1264298"/>
            <a:ext cx="3554309" cy="1142520"/>
            <a:chOff x="6186489" y="4531452"/>
            <a:chExt cx="3554309" cy="114252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E9BA36E-AC1A-40D4-9DF5-05F97C3BBB90}"/>
                </a:ext>
              </a:extLst>
            </p:cNvPr>
            <p:cNvSpPr/>
            <p:nvPr/>
          </p:nvSpPr>
          <p:spPr>
            <a:xfrm>
              <a:off x="6186489" y="4728754"/>
              <a:ext cx="3554309" cy="9452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: Rounded Corners 32">
              <a:extLst>
                <a:ext uri="{FF2B5EF4-FFF2-40B4-BE49-F238E27FC236}">
                  <a16:creationId xmlns:a16="http://schemas.microsoft.com/office/drawing/2014/main" id="{4BAE9A07-2F8A-4821-AEC7-0E33A858926E}"/>
                </a:ext>
              </a:extLst>
            </p:cNvPr>
            <p:cNvSpPr/>
            <p:nvPr/>
          </p:nvSpPr>
          <p:spPr>
            <a:xfrm>
              <a:off x="7195605" y="4539064"/>
              <a:ext cx="1575881" cy="37937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D92BBE0-87A1-45E9-9235-D22E7E97609C}"/>
                </a:ext>
              </a:extLst>
            </p:cNvPr>
            <p:cNvSpPr/>
            <p:nvPr/>
          </p:nvSpPr>
          <p:spPr>
            <a:xfrm>
              <a:off x="7339779" y="4531452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Supervisor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Content Placeholder 4">
              <a:extLst>
                <a:ext uri="{FF2B5EF4-FFF2-40B4-BE49-F238E27FC236}">
                  <a16:creationId xmlns:a16="http://schemas.microsoft.com/office/drawing/2014/main" id="{47D510F4-B09E-4FE9-AC96-F5A0AF88E9E6}"/>
                </a:ext>
              </a:extLst>
            </p:cNvPr>
            <p:cNvSpPr txBox="1">
              <a:spLocks/>
            </p:cNvSpPr>
            <p:nvPr/>
          </p:nvSpPr>
          <p:spPr>
            <a:xfrm>
              <a:off x="6317736" y="4990202"/>
              <a:ext cx="3331621" cy="470588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800" dirty="0" smtClean="0">
                  <a:solidFill>
                    <a:schemeClr val="bg1"/>
                  </a:solidFill>
                </a:rPr>
                <a:t>Dr. Anuradha Karunasena</a:t>
              </a:r>
              <a:endParaRPr lang="ko-KR" altLang="en-US" sz="1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27881" y="215081"/>
            <a:ext cx="7939079" cy="735959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Slide Matcher Flow Diagram</a:t>
            </a:r>
            <a:endParaRPr lang="en-US" sz="3600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19" y="1151965"/>
            <a:ext cx="1923049" cy="1350577"/>
          </a:xfrm>
          <a:prstGeom prst="rect">
            <a:avLst/>
          </a:prstGeom>
        </p:spPr>
      </p:pic>
      <p:sp>
        <p:nvSpPr>
          <p:cNvPr id="24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4897974" y="1540499"/>
            <a:ext cx="751561" cy="83263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Right Arrow 24"/>
          <p:cNvSpPr/>
          <p:nvPr/>
        </p:nvSpPr>
        <p:spPr>
          <a:xfrm>
            <a:off x="3504714" y="1789689"/>
            <a:ext cx="939099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665771" y="1348509"/>
            <a:ext cx="1551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Choose a summarized note from database</a:t>
            </a: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7379855" y="1734942"/>
            <a:ext cx="939099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318954" y="1519297"/>
            <a:ext cx="3004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Find the appropriate lecture presentation </a:t>
            </a:r>
            <a:endParaRPr lang="en-US" dirty="0"/>
          </a:p>
          <a:p>
            <a:pPr algn="ctr"/>
            <a:r>
              <a:rPr lang="en-US" dirty="0"/>
              <a:t>a</a:t>
            </a:r>
            <a:r>
              <a:rPr lang="en-US" dirty="0" smtClean="0"/>
              <a:t>ccording to the main tittle</a:t>
            </a:r>
          </a:p>
        </p:txBody>
      </p:sp>
      <p:sp>
        <p:nvSpPr>
          <p:cNvPr id="29" name="Right Arrow 28"/>
          <p:cNvSpPr/>
          <p:nvPr/>
        </p:nvSpPr>
        <p:spPr>
          <a:xfrm rot="5400000">
            <a:off x="8975075" y="3196893"/>
            <a:ext cx="1496890" cy="3828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439017" y="4387822"/>
            <a:ext cx="2582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Find the relevant sub topic from lecture presentation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8" y="3467521"/>
            <a:ext cx="2049065" cy="2049065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 rot="10800000">
            <a:off x="7265724" y="4654423"/>
            <a:ext cx="1053230" cy="36945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18593" y="5611350"/>
            <a:ext cx="2956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Students can refer relevant lecture slide easily.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444991" y="2270538"/>
            <a:ext cx="193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/>
              <a:t>Cloud Database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10800000">
            <a:off x="3504714" y="4654423"/>
            <a:ext cx="1053230" cy="36945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678007" y="4492053"/>
            <a:ext cx="2582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Navigate to the exact lecture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8186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202775"/>
            <a:ext cx="11573197" cy="724247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Comparison of Existing Products</a:t>
            </a:r>
            <a:endParaRPr lang="en-US" sz="36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307821"/>
              </p:ext>
            </p:extLst>
          </p:nvPr>
        </p:nvGraphicFramePr>
        <p:xfrm>
          <a:off x="136501" y="922948"/>
          <a:ext cx="11895977" cy="550757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439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7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7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5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8543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LiguaKit</a:t>
                      </a:r>
                      <a:endParaRPr lang="en-US" sz="1600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SlidePlayer</a:t>
                      </a:r>
                      <a:endParaRPr lang="en-US" sz="1600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CSUN</a:t>
                      </a:r>
                      <a:endParaRPr lang="en-US" sz="1600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GoConar</a:t>
                      </a:r>
                      <a:endParaRPr lang="en-US" sz="1600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CopyLeaks</a:t>
                      </a:r>
                      <a:endParaRPr lang="en-US" sz="1600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Proposed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Solution</a:t>
                      </a:r>
                      <a:endParaRPr lang="en-US" sz="160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54426" marR="5442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25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Search in any place on the internet</a:t>
                      </a:r>
                      <a:endParaRPr lang="en-US" sz="1600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2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Show user targeted recommendations</a:t>
                      </a:r>
                      <a:endParaRPr lang="en-US" sz="1600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</a:rPr>
                        <a:t>✔</a:t>
                      </a:r>
                      <a:endParaRPr lang="en-US" sz="16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8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Iskoola Pota" panose="020B0502040204020203" pitchFamily="34" charset="0"/>
                        </a:rPr>
                        <a:t>Search every type of reference materials</a:t>
                      </a:r>
                      <a:endParaRPr lang="en-US" sz="1600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840">
                <a:tc>
                  <a:txBody>
                    <a:bodyPr/>
                    <a:lstStyle/>
                    <a:p>
                      <a:pPr marL="0" marR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Iskoola Pota" panose="020B0502040204020203" pitchFamily="34" charset="0"/>
                        </a:rPr>
                        <a:t>Search every type of questions(MCQ/Essay)</a:t>
                      </a:r>
                      <a:endParaRPr lang="en-US" sz="160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8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Can summarize</a:t>
                      </a:r>
                      <a:r>
                        <a:rPr lang="en-US" sz="1600" baseline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audio transcripts</a:t>
                      </a:r>
                      <a:endParaRPr lang="en-US" sz="1600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20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Iskoola Pota" panose="020B0502040204020203" pitchFamily="34" charset="0"/>
                        </a:rPr>
                        <a:t>Can format</a:t>
                      </a:r>
                      <a:r>
                        <a:rPr lang="en-US" sz="1600" baseline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Iskoola Pota" panose="020B0502040204020203" pitchFamily="34" charset="0"/>
                        </a:rPr>
                        <a:t> the note under sub topics</a:t>
                      </a:r>
                      <a:endParaRPr lang="en-US" sz="1600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54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Iskoola Pota" panose="020B0502040204020203" pitchFamily="34" charset="0"/>
                        </a:rPr>
                        <a:t>Can generate</a:t>
                      </a:r>
                      <a:r>
                        <a:rPr lang="en-SG" sz="1600" baseline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Iskoola Pota" panose="020B0502040204020203" pitchFamily="34" charset="0"/>
                        </a:rPr>
                        <a:t> synonyms for selected key phrases</a:t>
                      </a:r>
                      <a:endParaRPr lang="en-US" sz="1600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✗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</a:rPr>
                        <a:t>✔</a:t>
                      </a:r>
                      <a:endParaRPr lang="en-US" sz="16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14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Free of charge</a:t>
                      </a:r>
                      <a:endParaRPr lang="en-US" sz="1600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mtClean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mtClean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mtClean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00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Provide Web platform </a:t>
                      </a:r>
                      <a:endParaRPr lang="en-US" sz="1600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mtClean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mtClean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mtClean="0">
                          <a:effectLst/>
                        </a:rPr>
                        <a:t>✔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✔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Iskoola Pota" panose="020B0502040204020203" pitchFamily="34" charset="0"/>
                      </a:endParaRPr>
                    </a:p>
                  </a:txBody>
                  <a:tcPr marL="54426" marR="54426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1816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81047" y="262596"/>
            <a:ext cx="6589031" cy="724247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Tools &amp; Technologies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3FD4BA-EABD-4F0A-891A-E83B3AFFE3D7}"/>
              </a:ext>
            </a:extLst>
          </p:cNvPr>
          <p:cNvGrpSpPr/>
          <p:nvPr/>
        </p:nvGrpSpPr>
        <p:grpSpPr>
          <a:xfrm>
            <a:off x="9822585" y="391886"/>
            <a:ext cx="2160912" cy="6062747"/>
            <a:chOff x="1589533" y="1116515"/>
            <a:chExt cx="3026615" cy="4968176"/>
          </a:xfrm>
          <a:effectLst/>
        </p:grpSpPr>
        <p:sp>
          <p:nvSpPr>
            <p:cNvPr id="4" name="Oval 17">
              <a:extLst>
                <a:ext uri="{FF2B5EF4-FFF2-40B4-BE49-F238E27FC236}">
                  <a16:creationId xmlns:a16="http://schemas.microsoft.com/office/drawing/2014/main" id="{5A4E0624-0874-4F49-AD62-B66AA32D0E7E}"/>
                </a:ext>
              </a:extLst>
            </p:cNvPr>
            <p:cNvSpPr/>
            <p:nvPr/>
          </p:nvSpPr>
          <p:spPr>
            <a:xfrm>
              <a:off x="2132802" y="2924944"/>
              <a:ext cx="1926584" cy="1846330"/>
            </a:xfrm>
            <a:custGeom>
              <a:avLst/>
              <a:gdLst/>
              <a:ahLst/>
              <a:cxnLst/>
              <a:rect l="l" t="t" r="r" b="b"/>
              <a:pathLst>
                <a:path w="1926584" h="1846330">
                  <a:moveTo>
                    <a:pt x="1089951" y="1842682"/>
                  </a:moveTo>
                  <a:lnTo>
                    <a:pt x="1097532" y="1846330"/>
                  </a:lnTo>
                  <a:lnTo>
                    <a:pt x="1093652" y="1846330"/>
                  </a:lnTo>
                  <a:cubicBezTo>
                    <a:pt x="1092687" y="1844762"/>
                    <a:pt x="1091322" y="1843713"/>
                    <a:pt x="1089951" y="1842682"/>
                  </a:cubicBezTo>
                  <a:close/>
                  <a:moveTo>
                    <a:pt x="465856" y="1495303"/>
                  </a:moveTo>
                  <a:lnTo>
                    <a:pt x="1467054" y="1495303"/>
                  </a:lnTo>
                  <a:lnTo>
                    <a:pt x="1233836" y="1811603"/>
                  </a:lnTo>
                  <a:lnTo>
                    <a:pt x="699074" y="1811603"/>
                  </a:lnTo>
                  <a:close/>
                  <a:moveTo>
                    <a:pt x="0" y="0"/>
                  </a:moveTo>
                  <a:lnTo>
                    <a:pt x="706150" y="0"/>
                  </a:lnTo>
                  <a:cubicBezTo>
                    <a:pt x="688007" y="36121"/>
                    <a:pt x="678316" y="76955"/>
                    <a:pt x="678316" y="120053"/>
                  </a:cubicBezTo>
                  <a:cubicBezTo>
                    <a:pt x="678316" y="275422"/>
                    <a:pt x="804268" y="401374"/>
                    <a:pt x="959637" y="401374"/>
                  </a:cubicBezTo>
                  <a:cubicBezTo>
                    <a:pt x="1115006" y="401374"/>
                    <a:pt x="1240958" y="275422"/>
                    <a:pt x="1240958" y="120053"/>
                  </a:cubicBezTo>
                  <a:cubicBezTo>
                    <a:pt x="1240958" y="76955"/>
                    <a:pt x="1231267" y="36121"/>
                    <a:pt x="1213124" y="0"/>
                  </a:cubicBezTo>
                  <a:lnTo>
                    <a:pt x="1926584" y="0"/>
                  </a:lnTo>
                  <a:cubicBezTo>
                    <a:pt x="1925444" y="144359"/>
                    <a:pt x="1883779" y="344931"/>
                    <a:pt x="1823215" y="551899"/>
                  </a:cubicBezTo>
                  <a:cubicBezTo>
                    <a:pt x="1795312" y="517144"/>
                    <a:pt x="1757916" y="489629"/>
                    <a:pt x="1713591" y="472119"/>
                  </a:cubicBezTo>
                  <a:cubicBezTo>
                    <a:pt x="1569089" y="415034"/>
                    <a:pt x="1405670" y="485901"/>
                    <a:pt x="1348585" y="630403"/>
                  </a:cubicBezTo>
                  <a:cubicBezTo>
                    <a:pt x="1291501" y="774905"/>
                    <a:pt x="1362367" y="938324"/>
                    <a:pt x="1506869" y="995409"/>
                  </a:cubicBezTo>
                  <a:cubicBezTo>
                    <a:pt x="1554590" y="1014260"/>
                    <a:pt x="1604374" y="1019158"/>
                    <a:pt x="1651530" y="1010859"/>
                  </a:cubicBezTo>
                  <a:lnTo>
                    <a:pt x="1566591" y="1237129"/>
                  </a:lnTo>
                  <a:cubicBezTo>
                    <a:pt x="1534342" y="1304822"/>
                    <a:pt x="1503291" y="1361947"/>
                    <a:pt x="1475612" y="1404265"/>
                  </a:cubicBezTo>
                  <a:lnTo>
                    <a:pt x="450971" y="1404265"/>
                  </a:lnTo>
                  <a:cubicBezTo>
                    <a:pt x="423328" y="1362000"/>
                    <a:pt x="392320" y="1304965"/>
                    <a:pt x="360116" y="1237384"/>
                  </a:cubicBezTo>
                  <a:lnTo>
                    <a:pt x="271026" y="1000106"/>
                  </a:lnTo>
                  <a:cubicBezTo>
                    <a:pt x="328356" y="1014395"/>
                    <a:pt x="390560" y="1009724"/>
                    <a:pt x="448647" y="983756"/>
                  </a:cubicBezTo>
                  <a:cubicBezTo>
                    <a:pt x="590487" y="920346"/>
                    <a:pt x="654067" y="753956"/>
                    <a:pt x="590657" y="612116"/>
                  </a:cubicBezTo>
                  <a:cubicBezTo>
                    <a:pt x="527246" y="470276"/>
                    <a:pt x="360857" y="406696"/>
                    <a:pt x="219017" y="470106"/>
                  </a:cubicBezTo>
                  <a:cubicBezTo>
                    <a:pt x="172166" y="491051"/>
                    <a:pt x="133853" y="523232"/>
                    <a:pt x="106817" y="562760"/>
                  </a:cubicBezTo>
                  <a:lnTo>
                    <a:pt x="105084" y="558146"/>
                  </a:lnTo>
                  <a:cubicBezTo>
                    <a:pt x="43643" y="348954"/>
                    <a:pt x="1152" y="14580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5" name="Oval 17">
              <a:extLst>
                <a:ext uri="{FF2B5EF4-FFF2-40B4-BE49-F238E27FC236}">
                  <a16:creationId xmlns:a16="http://schemas.microsoft.com/office/drawing/2014/main" id="{75088D5A-560B-433E-A5E7-07FCE2E5E5F6}"/>
                </a:ext>
              </a:extLst>
            </p:cNvPr>
            <p:cNvSpPr/>
            <p:nvPr/>
          </p:nvSpPr>
          <p:spPr>
            <a:xfrm>
              <a:off x="2569504" y="4788517"/>
              <a:ext cx="1269711" cy="1296174"/>
            </a:xfrm>
            <a:custGeom>
              <a:avLst/>
              <a:gdLst/>
              <a:ahLst/>
              <a:cxnLst/>
              <a:rect l="l" t="t" r="r" b="b"/>
              <a:pathLst>
                <a:path w="1020942" h="1042219">
                  <a:moveTo>
                    <a:pt x="598154" y="0"/>
                  </a:moveTo>
                  <a:lnTo>
                    <a:pt x="602034" y="0"/>
                  </a:lnTo>
                  <a:cubicBezTo>
                    <a:pt x="732545" y="48130"/>
                    <a:pt x="851964" y="153955"/>
                    <a:pt x="948095" y="335846"/>
                  </a:cubicBezTo>
                  <a:cubicBezTo>
                    <a:pt x="978843" y="400651"/>
                    <a:pt x="1074165" y="613050"/>
                    <a:pt x="981303" y="723974"/>
                  </a:cubicBezTo>
                  <a:cubicBezTo>
                    <a:pt x="873097" y="539136"/>
                    <a:pt x="886508" y="512529"/>
                    <a:pt x="761589" y="478328"/>
                  </a:cubicBezTo>
                  <a:cubicBezTo>
                    <a:pt x="754102" y="579795"/>
                    <a:pt x="721375" y="679980"/>
                    <a:pt x="714168" y="719738"/>
                  </a:cubicBezTo>
                  <a:cubicBezTo>
                    <a:pt x="628200" y="910870"/>
                    <a:pt x="649237" y="899056"/>
                    <a:pt x="469174" y="1042219"/>
                  </a:cubicBezTo>
                  <a:cubicBezTo>
                    <a:pt x="470908" y="800421"/>
                    <a:pt x="373014" y="748650"/>
                    <a:pt x="282500" y="696880"/>
                  </a:cubicBezTo>
                  <a:cubicBezTo>
                    <a:pt x="223160" y="674502"/>
                    <a:pt x="189098" y="616202"/>
                    <a:pt x="179009" y="547569"/>
                  </a:cubicBezTo>
                  <a:cubicBezTo>
                    <a:pt x="129468" y="579663"/>
                    <a:pt x="78120" y="590821"/>
                    <a:pt x="28383" y="622928"/>
                  </a:cubicBezTo>
                  <a:cubicBezTo>
                    <a:pt x="28383" y="549752"/>
                    <a:pt x="-45416" y="410156"/>
                    <a:pt x="44988" y="257647"/>
                  </a:cubicBezTo>
                  <a:cubicBezTo>
                    <a:pt x="86462" y="192778"/>
                    <a:pt x="162388" y="97808"/>
                    <a:pt x="252225" y="34529"/>
                  </a:cubicBezTo>
                  <a:lnTo>
                    <a:pt x="215398" y="84251"/>
                  </a:lnTo>
                  <a:cubicBezTo>
                    <a:pt x="167064" y="165792"/>
                    <a:pt x="206521" y="240427"/>
                    <a:pt x="206521" y="279552"/>
                  </a:cubicBezTo>
                  <a:cubicBezTo>
                    <a:pt x="233112" y="262386"/>
                    <a:pt x="260566" y="256420"/>
                    <a:pt x="287054" y="239261"/>
                  </a:cubicBezTo>
                  <a:cubicBezTo>
                    <a:pt x="292448" y="275956"/>
                    <a:pt x="310660" y="307127"/>
                    <a:pt x="342388" y="319091"/>
                  </a:cubicBezTo>
                  <a:cubicBezTo>
                    <a:pt x="390781" y="346770"/>
                    <a:pt x="443121" y="374450"/>
                    <a:pt x="442194" y="503730"/>
                  </a:cubicBezTo>
                  <a:cubicBezTo>
                    <a:pt x="538467" y="427187"/>
                    <a:pt x="527219" y="433503"/>
                    <a:pt x="573183" y="331312"/>
                  </a:cubicBezTo>
                  <a:cubicBezTo>
                    <a:pt x="577036" y="310054"/>
                    <a:pt x="594533" y="256491"/>
                    <a:pt x="598537" y="202239"/>
                  </a:cubicBezTo>
                  <a:cubicBezTo>
                    <a:pt x="665326" y="220526"/>
                    <a:pt x="658156" y="234752"/>
                    <a:pt x="716010" y="333576"/>
                  </a:cubicBezTo>
                  <a:cubicBezTo>
                    <a:pt x="765659" y="274270"/>
                    <a:pt x="714694" y="160709"/>
                    <a:pt x="698255" y="126060"/>
                  </a:cubicBezTo>
                  <a:cubicBezTo>
                    <a:pt x="669077" y="70854"/>
                    <a:pt x="635888" y="28754"/>
                    <a:pt x="598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" name="Oval 17">
              <a:extLst>
                <a:ext uri="{FF2B5EF4-FFF2-40B4-BE49-F238E27FC236}">
                  <a16:creationId xmlns:a16="http://schemas.microsoft.com/office/drawing/2014/main" id="{DEBB7765-5035-44E7-8E00-A1AB652E85E6}"/>
                </a:ext>
              </a:extLst>
            </p:cNvPr>
            <p:cNvSpPr/>
            <p:nvPr/>
          </p:nvSpPr>
          <p:spPr>
            <a:xfrm>
              <a:off x="2131996" y="1116515"/>
              <a:ext cx="1928194" cy="2147820"/>
            </a:xfrm>
            <a:custGeom>
              <a:avLst/>
              <a:gdLst/>
              <a:ahLst/>
              <a:cxnLst/>
              <a:rect l="l" t="t" r="r" b="b"/>
              <a:pathLst>
                <a:path w="1928194" h="2147820">
                  <a:moveTo>
                    <a:pt x="967261" y="833968"/>
                  </a:moveTo>
                  <a:cubicBezTo>
                    <a:pt x="1092352" y="833968"/>
                    <a:pt x="1193758" y="935374"/>
                    <a:pt x="1193758" y="1060466"/>
                  </a:cubicBezTo>
                  <a:cubicBezTo>
                    <a:pt x="1193758" y="1185557"/>
                    <a:pt x="1092352" y="1286963"/>
                    <a:pt x="967261" y="1286963"/>
                  </a:cubicBezTo>
                  <a:cubicBezTo>
                    <a:pt x="842169" y="1286963"/>
                    <a:pt x="740763" y="1185557"/>
                    <a:pt x="740763" y="1060466"/>
                  </a:cubicBezTo>
                  <a:cubicBezTo>
                    <a:pt x="740763" y="935374"/>
                    <a:pt x="842169" y="833968"/>
                    <a:pt x="967261" y="833968"/>
                  </a:cubicBezTo>
                  <a:close/>
                  <a:moveTo>
                    <a:pt x="967261" y="676961"/>
                  </a:moveTo>
                  <a:cubicBezTo>
                    <a:pt x="755457" y="676961"/>
                    <a:pt x="583756" y="848662"/>
                    <a:pt x="583756" y="1060466"/>
                  </a:cubicBezTo>
                  <a:cubicBezTo>
                    <a:pt x="583756" y="1272269"/>
                    <a:pt x="755457" y="1443970"/>
                    <a:pt x="967261" y="1443970"/>
                  </a:cubicBezTo>
                  <a:cubicBezTo>
                    <a:pt x="1179064" y="1443970"/>
                    <a:pt x="1350765" y="1272269"/>
                    <a:pt x="1350765" y="1060466"/>
                  </a:cubicBezTo>
                  <a:cubicBezTo>
                    <a:pt x="1350765" y="848662"/>
                    <a:pt x="1179064" y="676961"/>
                    <a:pt x="967261" y="676961"/>
                  </a:cubicBezTo>
                  <a:close/>
                  <a:moveTo>
                    <a:pt x="950055" y="2168"/>
                  </a:moveTo>
                  <a:cubicBezTo>
                    <a:pt x="1242977" y="152649"/>
                    <a:pt x="1536140" y="521630"/>
                    <a:pt x="1696441" y="779728"/>
                  </a:cubicBezTo>
                  <a:cubicBezTo>
                    <a:pt x="1833936" y="1038333"/>
                    <a:pt x="1933792" y="1407364"/>
                    <a:pt x="1927951" y="1727638"/>
                  </a:cubicBezTo>
                  <a:lnTo>
                    <a:pt x="1927390" y="1736421"/>
                  </a:lnTo>
                  <a:lnTo>
                    <a:pt x="1077865" y="1736421"/>
                  </a:lnTo>
                  <a:lnTo>
                    <a:pt x="1077865" y="1773357"/>
                  </a:lnTo>
                  <a:cubicBezTo>
                    <a:pt x="1131585" y="1808489"/>
                    <a:pt x="1165002" y="1869686"/>
                    <a:pt x="1165002" y="1938688"/>
                  </a:cubicBezTo>
                  <a:cubicBezTo>
                    <a:pt x="1165002" y="2054189"/>
                    <a:pt x="1071372" y="2147820"/>
                    <a:pt x="955874" y="2147820"/>
                  </a:cubicBezTo>
                  <a:cubicBezTo>
                    <a:pt x="840375" y="2147820"/>
                    <a:pt x="746746" y="2054189"/>
                    <a:pt x="746746" y="1938688"/>
                  </a:cubicBezTo>
                  <a:cubicBezTo>
                    <a:pt x="746746" y="1869686"/>
                    <a:pt x="780162" y="1808489"/>
                    <a:pt x="833882" y="1773357"/>
                  </a:cubicBezTo>
                  <a:lnTo>
                    <a:pt x="833882" y="1736421"/>
                  </a:lnTo>
                  <a:lnTo>
                    <a:pt x="806" y="1736421"/>
                  </a:lnTo>
                  <a:cubicBezTo>
                    <a:pt x="261" y="1733474"/>
                    <a:pt x="244" y="1730544"/>
                    <a:pt x="244" y="1727638"/>
                  </a:cubicBezTo>
                  <a:cubicBezTo>
                    <a:pt x="-5597" y="1407364"/>
                    <a:pt x="94259" y="1038333"/>
                    <a:pt x="231753" y="779728"/>
                  </a:cubicBezTo>
                  <a:cubicBezTo>
                    <a:pt x="391561" y="522427"/>
                    <a:pt x="638473" y="114130"/>
                    <a:pt x="950055" y="2168"/>
                  </a:cubicBezTo>
                  <a:close/>
                  <a:moveTo>
                    <a:pt x="954612" y="0"/>
                  </a:moveTo>
                  <a:cubicBezTo>
                    <a:pt x="953033" y="554"/>
                    <a:pt x="951456" y="1115"/>
                    <a:pt x="950055" y="2168"/>
                  </a:cubicBezTo>
                  <a:lnTo>
                    <a:pt x="948393" y="117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7" name="Oval 17">
              <a:extLst>
                <a:ext uri="{FF2B5EF4-FFF2-40B4-BE49-F238E27FC236}">
                  <a16:creationId xmlns:a16="http://schemas.microsoft.com/office/drawing/2014/main" id="{F0CAAA51-C7A8-45BC-ACFA-3AD35444D9FF}"/>
                </a:ext>
              </a:extLst>
            </p:cNvPr>
            <p:cNvSpPr/>
            <p:nvPr/>
          </p:nvSpPr>
          <p:spPr>
            <a:xfrm>
              <a:off x="3519472" y="3388517"/>
              <a:ext cx="1096676" cy="977554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17">
              <a:extLst>
                <a:ext uri="{FF2B5EF4-FFF2-40B4-BE49-F238E27FC236}">
                  <a16:creationId xmlns:a16="http://schemas.microsoft.com/office/drawing/2014/main" id="{EBF9B94F-675C-4557-A9CC-D0409DE615BA}"/>
                </a:ext>
              </a:extLst>
            </p:cNvPr>
            <p:cNvSpPr/>
            <p:nvPr/>
          </p:nvSpPr>
          <p:spPr>
            <a:xfrm flipH="1">
              <a:off x="1589533" y="3388516"/>
              <a:ext cx="1096675" cy="977555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121398" y="1885769"/>
            <a:ext cx="39139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>
                <a:solidFill>
                  <a:schemeClr val="accent6"/>
                </a:solidFill>
              </a:rPr>
              <a:t>Note Taker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dirty="0"/>
              <a:t>Voice Recorder on </a:t>
            </a:r>
            <a:r>
              <a:rPr lang="en-SG" dirty="0" smtClean="0"/>
              <a:t>laptop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dirty="0" smtClean="0"/>
              <a:t>Python</a:t>
            </a:r>
            <a:endParaRPr lang="en-SG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dirty="0" smtClean="0"/>
              <a:t>Summarization algorithm</a:t>
            </a:r>
          </a:p>
          <a:p>
            <a:endParaRPr lang="en-SG" dirty="0"/>
          </a:p>
          <a:p>
            <a:r>
              <a:rPr lang="en-SG" b="1" dirty="0" smtClean="0">
                <a:solidFill>
                  <a:schemeClr val="accent6"/>
                </a:solidFill>
              </a:rPr>
              <a:t>Reference Finder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dirty="0" smtClean="0"/>
              <a:t>Python</a:t>
            </a:r>
          </a:p>
          <a:p>
            <a:endParaRPr lang="en-SG" b="1" dirty="0"/>
          </a:p>
          <a:p>
            <a:r>
              <a:rPr lang="en-SG" b="1" dirty="0" smtClean="0">
                <a:solidFill>
                  <a:schemeClr val="accent6"/>
                </a:solidFill>
              </a:rPr>
              <a:t>Question Presenter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dirty="0" smtClean="0"/>
              <a:t>Python</a:t>
            </a:r>
          </a:p>
          <a:p>
            <a:endParaRPr lang="en-SG" dirty="0"/>
          </a:p>
          <a:p>
            <a:r>
              <a:rPr lang="en-SG" b="1" dirty="0" smtClean="0">
                <a:solidFill>
                  <a:schemeClr val="accent6"/>
                </a:solidFill>
              </a:rPr>
              <a:t>Slide Matcher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dirty="0"/>
              <a:t>Python</a:t>
            </a:r>
          </a:p>
          <a:p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6518" y="1310291"/>
            <a:ext cx="3529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Hardware</a:t>
            </a:r>
          </a:p>
          <a:p>
            <a:endParaRPr lang="en-SG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dirty="0" smtClean="0"/>
              <a:t>Google Cloud Server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dirty="0" smtClean="0"/>
              <a:t>Voice Recorder on laptop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35397" y="3115911"/>
            <a:ext cx="40165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Common Software</a:t>
            </a:r>
          </a:p>
          <a:p>
            <a:endParaRPr lang="en-SG" b="1" dirty="0" smtClean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Java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Spring Boot Framework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Eclipse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Apache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Tomcat Application Server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MySQL DB</a:t>
            </a:r>
          </a:p>
          <a:p>
            <a:pPr lvl="0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SG" b="1" dirty="0" smtClean="0"/>
          </a:p>
          <a:p>
            <a:endParaRPr lang="en-SG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5990768" y="1317608"/>
            <a:ext cx="3358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 learning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2526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06278" y="283963"/>
            <a:ext cx="4504227" cy="1466448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Work Breakdown</a:t>
            </a:r>
          </a:p>
          <a:p>
            <a:r>
              <a:rPr lang="en-US" sz="4000" b="1" dirty="0" smtClean="0"/>
              <a:t>Structure </a:t>
            </a:r>
            <a:endParaRPr lang="en-US" sz="40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4570332" y="1937191"/>
            <a:ext cx="3158103" cy="3634617"/>
            <a:chOff x="4570332" y="1937191"/>
            <a:chExt cx="3158103" cy="3634617"/>
          </a:xfrm>
        </p:grpSpPr>
        <p:grpSp>
          <p:nvGrpSpPr>
            <p:cNvPr id="99" name="그룹 4">
              <a:extLst>
                <a:ext uri="{FF2B5EF4-FFF2-40B4-BE49-F238E27FC236}">
                  <a16:creationId xmlns:a16="http://schemas.microsoft.com/office/drawing/2014/main" id="{A81F57B9-4515-4DD0-87B6-068F659DFC0C}"/>
                </a:ext>
              </a:extLst>
            </p:cNvPr>
            <p:cNvGrpSpPr/>
            <p:nvPr/>
          </p:nvGrpSpPr>
          <p:grpSpPr>
            <a:xfrm>
              <a:off x="4570332" y="1937191"/>
              <a:ext cx="3158103" cy="3634617"/>
              <a:chOff x="4777127" y="2248928"/>
              <a:chExt cx="3159978" cy="3917743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AFB42B0-E69F-4EB4-BFB3-885628F4225B}"/>
                  </a:ext>
                </a:extLst>
              </p:cNvPr>
              <p:cNvGrpSpPr/>
              <p:nvPr/>
            </p:nvGrpSpPr>
            <p:grpSpPr>
              <a:xfrm rot="19800000">
                <a:off x="5871946" y="4482346"/>
                <a:ext cx="2065159" cy="1684325"/>
                <a:chOff x="2044481" y="5380513"/>
                <a:chExt cx="871249" cy="892877"/>
              </a:xfrm>
            </p:grpSpPr>
            <p:sp>
              <p:nvSpPr>
                <p:cNvPr id="105" name="Rectangle 8">
                  <a:extLst>
                    <a:ext uri="{FF2B5EF4-FFF2-40B4-BE49-F238E27FC236}">
                      <a16:creationId xmlns:a16="http://schemas.microsoft.com/office/drawing/2014/main" id="{1891EA6C-D40F-4EED-A941-D562B382DE61}"/>
                    </a:ext>
                  </a:extLst>
                </p:cNvPr>
                <p:cNvSpPr/>
                <p:nvPr/>
              </p:nvSpPr>
              <p:spPr>
                <a:xfrm>
                  <a:off x="2072935" y="5380513"/>
                  <a:ext cx="842795" cy="89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378" h="1800199">
                      <a:moveTo>
                        <a:pt x="0" y="0"/>
                      </a:moveTo>
                      <a:lnTo>
                        <a:pt x="1802378" y="0"/>
                      </a:lnTo>
                      <a:lnTo>
                        <a:pt x="1802378" y="289727"/>
                      </a:lnTo>
                      <a:lnTo>
                        <a:pt x="1801366" y="289727"/>
                      </a:lnTo>
                      <a:lnTo>
                        <a:pt x="901188" y="1800199"/>
                      </a:lnTo>
                      <a:lnTo>
                        <a:pt x="1012" y="289727"/>
                      </a:lnTo>
                      <a:lnTo>
                        <a:pt x="0" y="289727"/>
                      </a:lnTo>
                      <a:lnTo>
                        <a:pt x="0" y="28803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>
                        <a:lumMod val="55000"/>
                        <a:lumOff val="45000"/>
                      </a:schemeClr>
                    </a:gs>
                    <a:gs pos="100000">
                      <a:schemeClr val="accent6">
                        <a:lumMod val="55000"/>
                        <a:lumOff val="45000"/>
                      </a:schemeClr>
                    </a:gs>
                  </a:gsLst>
                  <a:lin ang="19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06" name="Rectangle 8">
                  <a:extLst>
                    <a:ext uri="{FF2B5EF4-FFF2-40B4-BE49-F238E27FC236}">
                      <a16:creationId xmlns:a16="http://schemas.microsoft.com/office/drawing/2014/main" id="{374AE1EC-E005-4BE8-BF6F-C8748A7A4AFF}"/>
                    </a:ext>
                  </a:extLst>
                </p:cNvPr>
                <p:cNvSpPr/>
                <p:nvPr/>
              </p:nvSpPr>
              <p:spPr>
                <a:xfrm>
                  <a:off x="2084106" y="5383623"/>
                  <a:ext cx="614896" cy="88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043" h="1787331">
                      <a:moveTo>
                        <a:pt x="0" y="0"/>
                      </a:moveTo>
                      <a:lnTo>
                        <a:pt x="1359043" y="0"/>
                      </a:lnTo>
                      <a:lnTo>
                        <a:pt x="1359043" y="212596"/>
                      </a:lnTo>
                      <a:lnTo>
                        <a:pt x="893519" y="1787331"/>
                      </a:lnTo>
                      <a:lnTo>
                        <a:pt x="1012" y="289727"/>
                      </a:lnTo>
                      <a:lnTo>
                        <a:pt x="0" y="289727"/>
                      </a:lnTo>
                      <a:lnTo>
                        <a:pt x="0" y="28803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>
                        <a:lumMod val="45000"/>
                        <a:lumOff val="55000"/>
                      </a:schemeClr>
                    </a:gs>
                    <a:gs pos="100000">
                      <a:schemeClr val="accent6">
                        <a:lumMod val="45000"/>
                        <a:lumOff val="55000"/>
                      </a:schemeClr>
                    </a:gs>
                  </a:gsLst>
                  <a:lin ang="19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07" name="Rectangle 8">
                  <a:extLst>
                    <a:ext uri="{FF2B5EF4-FFF2-40B4-BE49-F238E27FC236}">
                      <a16:creationId xmlns:a16="http://schemas.microsoft.com/office/drawing/2014/main" id="{52FA58BC-2026-4728-8270-2ACB04BDFE29}"/>
                    </a:ext>
                  </a:extLst>
                </p:cNvPr>
                <p:cNvSpPr/>
                <p:nvPr/>
              </p:nvSpPr>
              <p:spPr>
                <a:xfrm>
                  <a:off x="2044481" y="5383623"/>
                  <a:ext cx="447662" cy="885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843" h="1789890">
                      <a:moveTo>
                        <a:pt x="0" y="0"/>
                      </a:moveTo>
                      <a:lnTo>
                        <a:pt x="897414" y="0"/>
                      </a:lnTo>
                      <a:lnTo>
                        <a:pt x="901843" y="212596"/>
                      </a:lnTo>
                      <a:lnTo>
                        <a:pt x="895045" y="1789890"/>
                      </a:lnTo>
                      <a:lnTo>
                        <a:pt x="1012" y="289727"/>
                      </a:lnTo>
                      <a:lnTo>
                        <a:pt x="0" y="289727"/>
                      </a:lnTo>
                      <a:lnTo>
                        <a:pt x="0" y="28803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>
                        <a:lumMod val="30000"/>
                        <a:lumOff val="70000"/>
                      </a:schemeClr>
                    </a:gs>
                    <a:gs pos="100000">
                      <a:schemeClr val="accent6">
                        <a:lumMod val="30000"/>
                        <a:lumOff val="70000"/>
                      </a:schemeClr>
                    </a:gs>
                  </a:gsLst>
                  <a:lin ang="19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08" name="Rectangle 8">
                  <a:extLst>
                    <a:ext uri="{FF2B5EF4-FFF2-40B4-BE49-F238E27FC236}">
                      <a16:creationId xmlns:a16="http://schemas.microsoft.com/office/drawing/2014/main" id="{E6E5D002-AAF9-4365-B7B2-FD17BC9B41FE}"/>
                    </a:ext>
                  </a:extLst>
                </p:cNvPr>
                <p:cNvSpPr/>
                <p:nvPr/>
              </p:nvSpPr>
              <p:spPr>
                <a:xfrm>
                  <a:off x="2084105" y="5383623"/>
                  <a:ext cx="405505" cy="886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246" h="1791906">
                      <a:moveTo>
                        <a:pt x="0" y="0"/>
                      </a:moveTo>
                      <a:lnTo>
                        <a:pt x="440115" y="0"/>
                      </a:lnTo>
                      <a:lnTo>
                        <a:pt x="452263" y="212596"/>
                      </a:lnTo>
                      <a:lnTo>
                        <a:pt x="896246" y="1791906"/>
                      </a:lnTo>
                      <a:lnTo>
                        <a:pt x="1012" y="289727"/>
                      </a:lnTo>
                      <a:lnTo>
                        <a:pt x="0" y="289727"/>
                      </a:lnTo>
                      <a:lnTo>
                        <a:pt x="0" y="28803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chemeClr val="accent6">
                        <a:lumMod val="20000"/>
                        <a:lumOff val="80000"/>
                      </a:schemeClr>
                    </a:gs>
                  </a:gsLst>
                  <a:lin ang="19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09" name="Rectangle 8">
                  <a:extLst>
                    <a:ext uri="{FF2B5EF4-FFF2-40B4-BE49-F238E27FC236}">
                      <a16:creationId xmlns:a16="http://schemas.microsoft.com/office/drawing/2014/main" id="{861230F8-EE62-4C18-AF1B-64375A68A169}"/>
                    </a:ext>
                  </a:extLst>
                </p:cNvPr>
                <p:cNvSpPr/>
                <p:nvPr/>
              </p:nvSpPr>
              <p:spPr>
                <a:xfrm>
                  <a:off x="2397817" y="6070896"/>
                  <a:ext cx="184225" cy="202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810" h="1800199">
                      <a:moveTo>
                        <a:pt x="229620" y="140779"/>
                      </a:moveTo>
                      <a:cubicBezTo>
                        <a:pt x="334730" y="140779"/>
                        <a:pt x="422984" y="212958"/>
                        <a:pt x="445844" y="310765"/>
                      </a:cubicBezTo>
                      <a:lnTo>
                        <a:pt x="454300" y="310765"/>
                      </a:lnTo>
                      <a:lnTo>
                        <a:pt x="462757" y="310765"/>
                      </a:lnTo>
                      <a:cubicBezTo>
                        <a:pt x="485617" y="212958"/>
                        <a:pt x="573869" y="140779"/>
                        <a:pt x="678980" y="140779"/>
                      </a:cubicBezTo>
                      <a:cubicBezTo>
                        <a:pt x="784090" y="140779"/>
                        <a:pt x="872344" y="212958"/>
                        <a:pt x="895204" y="310765"/>
                      </a:cubicBezTo>
                      <a:lnTo>
                        <a:pt x="903659" y="310765"/>
                      </a:lnTo>
                      <a:lnTo>
                        <a:pt x="903660" y="310765"/>
                      </a:lnTo>
                      <a:lnTo>
                        <a:pt x="912116" y="310765"/>
                      </a:lnTo>
                      <a:cubicBezTo>
                        <a:pt x="934976" y="212958"/>
                        <a:pt x="1023228" y="140779"/>
                        <a:pt x="1128339" y="140779"/>
                      </a:cubicBezTo>
                      <a:cubicBezTo>
                        <a:pt x="1233450" y="140779"/>
                        <a:pt x="1321703" y="212958"/>
                        <a:pt x="1344563" y="310765"/>
                      </a:cubicBezTo>
                      <a:lnTo>
                        <a:pt x="1353019" y="310765"/>
                      </a:lnTo>
                      <a:lnTo>
                        <a:pt x="1361476" y="310765"/>
                      </a:lnTo>
                      <a:cubicBezTo>
                        <a:pt x="1384336" y="212958"/>
                        <a:pt x="1472588" y="140779"/>
                        <a:pt x="1577699" y="140779"/>
                      </a:cubicBezTo>
                      <a:cubicBezTo>
                        <a:pt x="1680932" y="140779"/>
                        <a:pt x="1767904" y="210402"/>
                        <a:pt x="1791810" y="305762"/>
                      </a:cubicBezTo>
                      <a:lnTo>
                        <a:pt x="901188" y="1800199"/>
                      </a:lnTo>
                      <a:lnTo>
                        <a:pt x="13460" y="310615"/>
                      </a:lnTo>
                      <a:cubicBezTo>
                        <a:pt x="36351" y="212881"/>
                        <a:pt x="124565" y="140779"/>
                        <a:pt x="229620" y="140779"/>
                      </a:cubicBezTo>
                      <a:close/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4940" y="0"/>
                      </a:lnTo>
                      <a:lnTo>
                        <a:pt x="4940" y="296318"/>
                      </a:lnTo>
                      <a:lnTo>
                        <a:pt x="1012" y="289727"/>
                      </a:lnTo>
                      <a:lnTo>
                        <a:pt x="1" y="289727"/>
                      </a:lnTo>
                      <a:lnTo>
                        <a:pt x="0" y="289727"/>
                      </a:lnTo>
                      <a:lnTo>
                        <a:pt x="0" y="288030"/>
                      </a:lnTo>
                      <a:close/>
                    </a:path>
                  </a:pathLst>
                </a:custGeom>
                <a:gradFill>
                  <a:gsLst>
                    <a:gs pos="15000">
                      <a:schemeClr val="tx1">
                        <a:lumMod val="72000"/>
                        <a:lumOff val="28000"/>
                      </a:schemeClr>
                    </a:gs>
                    <a:gs pos="100000">
                      <a:schemeClr val="tx1">
                        <a:lumMod val="31000"/>
                        <a:lumOff val="69000"/>
                      </a:schemeClr>
                    </a:gs>
                  </a:gsLst>
                  <a:lin ang="10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101" name="Rounded Rectangle 1">
                <a:extLst>
                  <a:ext uri="{FF2B5EF4-FFF2-40B4-BE49-F238E27FC236}">
                    <a16:creationId xmlns:a16="http://schemas.microsoft.com/office/drawing/2014/main" id="{F2D12CA4-B578-49D1-AAB1-D3E6D3672E61}"/>
                  </a:ext>
                </a:extLst>
              </p:cNvPr>
              <p:cNvSpPr/>
              <p:nvPr/>
            </p:nvSpPr>
            <p:spPr>
              <a:xfrm rot="14400000">
                <a:off x="5520694" y="3979684"/>
                <a:ext cx="1048752" cy="1308152"/>
              </a:xfrm>
              <a:custGeom>
                <a:avLst/>
                <a:gdLst/>
                <a:ahLst/>
                <a:cxnLst/>
                <a:rect l="l" t="t" r="r" b="b"/>
                <a:pathLst>
                  <a:path w="936104" h="1152128">
                    <a:moveTo>
                      <a:pt x="156020" y="0"/>
                    </a:moveTo>
                    <a:lnTo>
                      <a:pt x="780084" y="0"/>
                    </a:lnTo>
                    <a:cubicBezTo>
                      <a:pt x="866251" y="0"/>
                      <a:pt x="936104" y="69853"/>
                      <a:pt x="936104" y="156020"/>
                    </a:cubicBezTo>
                    <a:lnTo>
                      <a:pt x="936104" y="346108"/>
                    </a:lnTo>
                    <a:cubicBezTo>
                      <a:pt x="915878" y="331325"/>
                      <a:pt x="890838" y="324036"/>
                      <a:pt x="864096" y="324036"/>
                    </a:cubicBezTo>
                    <a:cubicBezTo>
                      <a:pt x="784558" y="324036"/>
                      <a:pt x="720080" y="388514"/>
                      <a:pt x="720080" y="468052"/>
                    </a:cubicBezTo>
                    <a:cubicBezTo>
                      <a:pt x="720080" y="547590"/>
                      <a:pt x="784558" y="612068"/>
                      <a:pt x="864096" y="612068"/>
                    </a:cubicBezTo>
                    <a:cubicBezTo>
                      <a:pt x="890838" y="612068"/>
                      <a:pt x="915878" y="604779"/>
                      <a:pt x="936104" y="589997"/>
                    </a:cubicBezTo>
                    <a:lnTo>
                      <a:pt x="936104" y="780084"/>
                    </a:lnTo>
                    <a:cubicBezTo>
                      <a:pt x="936104" y="866251"/>
                      <a:pt x="866251" y="936104"/>
                      <a:pt x="780084" y="936104"/>
                    </a:cubicBezTo>
                    <a:lnTo>
                      <a:pt x="589997" y="936104"/>
                    </a:lnTo>
                    <a:cubicBezTo>
                      <a:pt x="604779" y="956330"/>
                      <a:pt x="612068" y="981370"/>
                      <a:pt x="612068" y="1008112"/>
                    </a:cubicBezTo>
                    <a:cubicBezTo>
                      <a:pt x="612068" y="1087650"/>
                      <a:pt x="547590" y="1152128"/>
                      <a:pt x="468052" y="1152128"/>
                    </a:cubicBezTo>
                    <a:cubicBezTo>
                      <a:pt x="388514" y="1152128"/>
                      <a:pt x="324036" y="1087650"/>
                      <a:pt x="324036" y="1008112"/>
                    </a:cubicBezTo>
                    <a:cubicBezTo>
                      <a:pt x="324036" y="981370"/>
                      <a:pt x="331325" y="956330"/>
                      <a:pt x="346108" y="936104"/>
                    </a:cubicBezTo>
                    <a:lnTo>
                      <a:pt x="156020" y="936104"/>
                    </a:lnTo>
                    <a:cubicBezTo>
                      <a:pt x="69853" y="936104"/>
                      <a:pt x="0" y="866251"/>
                      <a:pt x="0" y="780084"/>
                    </a:cubicBezTo>
                    <a:lnTo>
                      <a:pt x="0" y="156020"/>
                    </a:lnTo>
                    <a:cubicBezTo>
                      <a:pt x="0" y="69853"/>
                      <a:pt x="69853" y="0"/>
                      <a:pt x="1560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2" name="Rounded Rectangle 1">
                <a:extLst>
                  <a:ext uri="{FF2B5EF4-FFF2-40B4-BE49-F238E27FC236}">
                    <a16:creationId xmlns:a16="http://schemas.microsoft.com/office/drawing/2014/main" id="{6711A572-9A6A-4369-BCF3-93A23EE9EB70}"/>
                  </a:ext>
                </a:extLst>
              </p:cNvPr>
              <p:cNvSpPr/>
              <p:nvPr/>
            </p:nvSpPr>
            <p:spPr>
              <a:xfrm rot="4400993">
                <a:off x="5742597" y="2197954"/>
                <a:ext cx="1115955" cy="1217904"/>
              </a:xfrm>
              <a:custGeom>
                <a:avLst/>
                <a:gdLst/>
                <a:ahLst/>
                <a:cxnLst/>
                <a:rect l="l" t="t" r="r" b="b"/>
                <a:pathLst>
                  <a:path w="936104" h="1152128">
                    <a:moveTo>
                      <a:pt x="156020" y="0"/>
                    </a:moveTo>
                    <a:lnTo>
                      <a:pt x="780084" y="0"/>
                    </a:lnTo>
                    <a:cubicBezTo>
                      <a:pt x="866251" y="0"/>
                      <a:pt x="936104" y="69853"/>
                      <a:pt x="936104" y="156020"/>
                    </a:cubicBezTo>
                    <a:lnTo>
                      <a:pt x="936104" y="346108"/>
                    </a:lnTo>
                    <a:cubicBezTo>
                      <a:pt x="915878" y="331325"/>
                      <a:pt x="890838" y="324036"/>
                      <a:pt x="864096" y="324036"/>
                    </a:cubicBezTo>
                    <a:cubicBezTo>
                      <a:pt x="784558" y="324036"/>
                      <a:pt x="720080" y="388514"/>
                      <a:pt x="720080" y="468052"/>
                    </a:cubicBezTo>
                    <a:cubicBezTo>
                      <a:pt x="720080" y="547590"/>
                      <a:pt x="784558" y="612068"/>
                      <a:pt x="864096" y="612068"/>
                    </a:cubicBezTo>
                    <a:cubicBezTo>
                      <a:pt x="890838" y="612068"/>
                      <a:pt x="915878" y="604779"/>
                      <a:pt x="936104" y="589997"/>
                    </a:cubicBezTo>
                    <a:lnTo>
                      <a:pt x="936104" y="780084"/>
                    </a:lnTo>
                    <a:cubicBezTo>
                      <a:pt x="936104" y="866251"/>
                      <a:pt x="866251" y="936104"/>
                      <a:pt x="780084" y="936104"/>
                    </a:cubicBezTo>
                    <a:lnTo>
                      <a:pt x="589997" y="936104"/>
                    </a:lnTo>
                    <a:cubicBezTo>
                      <a:pt x="604779" y="956330"/>
                      <a:pt x="612068" y="981370"/>
                      <a:pt x="612068" y="1008112"/>
                    </a:cubicBezTo>
                    <a:cubicBezTo>
                      <a:pt x="612068" y="1087650"/>
                      <a:pt x="547590" y="1152128"/>
                      <a:pt x="468052" y="1152128"/>
                    </a:cubicBezTo>
                    <a:cubicBezTo>
                      <a:pt x="388514" y="1152128"/>
                      <a:pt x="324036" y="1087650"/>
                      <a:pt x="324036" y="1008112"/>
                    </a:cubicBezTo>
                    <a:cubicBezTo>
                      <a:pt x="324036" y="981370"/>
                      <a:pt x="331325" y="956330"/>
                      <a:pt x="346108" y="936104"/>
                    </a:cubicBezTo>
                    <a:lnTo>
                      <a:pt x="156020" y="936104"/>
                    </a:lnTo>
                    <a:cubicBezTo>
                      <a:pt x="69853" y="936104"/>
                      <a:pt x="0" y="866251"/>
                      <a:pt x="0" y="780084"/>
                    </a:cubicBezTo>
                    <a:lnTo>
                      <a:pt x="0" y="156020"/>
                    </a:lnTo>
                    <a:cubicBezTo>
                      <a:pt x="0" y="69853"/>
                      <a:pt x="69853" y="0"/>
                      <a:pt x="1560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2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3" name="Rounded Rectangle 1">
                <a:extLst>
                  <a:ext uri="{FF2B5EF4-FFF2-40B4-BE49-F238E27FC236}">
                    <a16:creationId xmlns:a16="http://schemas.microsoft.com/office/drawing/2014/main" id="{2ADCD65F-0149-4ACE-BB4B-294A1CD1F25E}"/>
                  </a:ext>
                </a:extLst>
              </p:cNvPr>
              <p:cNvSpPr/>
              <p:nvPr/>
            </p:nvSpPr>
            <p:spPr>
              <a:xfrm rot="9000000">
                <a:off x="6259568" y="3412434"/>
                <a:ext cx="1073753" cy="1228224"/>
              </a:xfrm>
              <a:custGeom>
                <a:avLst/>
                <a:gdLst/>
                <a:ahLst/>
                <a:cxnLst/>
                <a:rect l="l" t="t" r="r" b="b"/>
                <a:pathLst>
                  <a:path w="936104" h="1152128">
                    <a:moveTo>
                      <a:pt x="156020" y="0"/>
                    </a:moveTo>
                    <a:lnTo>
                      <a:pt x="780084" y="0"/>
                    </a:lnTo>
                    <a:cubicBezTo>
                      <a:pt x="866251" y="0"/>
                      <a:pt x="936104" y="69853"/>
                      <a:pt x="936104" y="156020"/>
                    </a:cubicBezTo>
                    <a:lnTo>
                      <a:pt x="936104" y="346108"/>
                    </a:lnTo>
                    <a:cubicBezTo>
                      <a:pt x="915878" y="331325"/>
                      <a:pt x="890838" y="324036"/>
                      <a:pt x="864096" y="324036"/>
                    </a:cubicBezTo>
                    <a:cubicBezTo>
                      <a:pt x="784558" y="324036"/>
                      <a:pt x="720080" y="388514"/>
                      <a:pt x="720080" y="468052"/>
                    </a:cubicBezTo>
                    <a:cubicBezTo>
                      <a:pt x="720080" y="547590"/>
                      <a:pt x="784558" y="612068"/>
                      <a:pt x="864096" y="612068"/>
                    </a:cubicBezTo>
                    <a:cubicBezTo>
                      <a:pt x="890838" y="612068"/>
                      <a:pt x="915878" y="604779"/>
                      <a:pt x="936104" y="589997"/>
                    </a:cubicBezTo>
                    <a:lnTo>
                      <a:pt x="936104" y="780084"/>
                    </a:lnTo>
                    <a:cubicBezTo>
                      <a:pt x="936104" y="866251"/>
                      <a:pt x="866251" y="936104"/>
                      <a:pt x="780084" y="936104"/>
                    </a:cubicBezTo>
                    <a:lnTo>
                      <a:pt x="589997" y="936104"/>
                    </a:lnTo>
                    <a:cubicBezTo>
                      <a:pt x="604779" y="956330"/>
                      <a:pt x="612068" y="981370"/>
                      <a:pt x="612068" y="1008112"/>
                    </a:cubicBezTo>
                    <a:cubicBezTo>
                      <a:pt x="612068" y="1087650"/>
                      <a:pt x="547590" y="1152128"/>
                      <a:pt x="468052" y="1152128"/>
                    </a:cubicBezTo>
                    <a:cubicBezTo>
                      <a:pt x="388514" y="1152128"/>
                      <a:pt x="324036" y="1087650"/>
                      <a:pt x="324036" y="1008112"/>
                    </a:cubicBezTo>
                    <a:cubicBezTo>
                      <a:pt x="324036" y="981370"/>
                      <a:pt x="331325" y="956330"/>
                      <a:pt x="346108" y="936104"/>
                    </a:cubicBezTo>
                    <a:lnTo>
                      <a:pt x="156020" y="936104"/>
                    </a:lnTo>
                    <a:cubicBezTo>
                      <a:pt x="69853" y="936104"/>
                      <a:pt x="0" y="866251"/>
                      <a:pt x="0" y="780084"/>
                    </a:cubicBezTo>
                    <a:lnTo>
                      <a:pt x="0" y="156020"/>
                    </a:lnTo>
                    <a:cubicBezTo>
                      <a:pt x="0" y="69853"/>
                      <a:pt x="69853" y="0"/>
                      <a:pt x="1560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19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4" name="Rounded Rectangle 1">
                <a:extLst>
                  <a:ext uri="{FF2B5EF4-FFF2-40B4-BE49-F238E27FC236}">
                    <a16:creationId xmlns:a16="http://schemas.microsoft.com/office/drawing/2014/main" id="{3383BEBA-DA6F-4137-A022-65092AF384D6}"/>
                  </a:ext>
                </a:extLst>
              </p:cNvPr>
              <p:cNvSpPr/>
              <p:nvPr/>
            </p:nvSpPr>
            <p:spPr>
              <a:xfrm rot="18596325">
                <a:off x="4825333" y="3030252"/>
                <a:ext cx="1121491" cy="1217904"/>
              </a:xfrm>
              <a:custGeom>
                <a:avLst/>
                <a:gdLst/>
                <a:ahLst/>
                <a:cxnLst/>
                <a:rect l="l" t="t" r="r" b="b"/>
                <a:pathLst>
                  <a:path w="936104" h="1152128">
                    <a:moveTo>
                      <a:pt x="156020" y="0"/>
                    </a:moveTo>
                    <a:lnTo>
                      <a:pt x="780084" y="0"/>
                    </a:lnTo>
                    <a:cubicBezTo>
                      <a:pt x="866251" y="0"/>
                      <a:pt x="936104" y="69853"/>
                      <a:pt x="936104" y="156020"/>
                    </a:cubicBezTo>
                    <a:lnTo>
                      <a:pt x="936104" y="346108"/>
                    </a:lnTo>
                    <a:cubicBezTo>
                      <a:pt x="915878" y="331325"/>
                      <a:pt x="890838" y="324036"/>
                      <a:pt x="864096" y="324036"/>
                    </a:cubicBezTo>
                    <a:cubicBezTo>
                      <a:pt x="784558" y="324036"/>
                      <a:pt x="720080" y="388514"/>
                      <a:pt x="720080" y="468052"/>
                    </a:cubicBezTo>
                    <a:cubicBezTo>
                      <a:pt x="720080" y="547590"/>
                      <a:pt x="784558" y="612068"/>
                      <a:pt x="864096" y="612068"/>
                    </a:cubicBezTo>
                    <a:cubicBezTo>
                      <a:pt x="890838" y="612068"/>
                      <a:pt x="915878" y="604779"/>
                      <a:pt x="936104" y="589997"/>
                    </a:cubicBezTo>
                    <a:lnTo>
                      <a:pt x="936104" y="780084"/>
                    </a:lnTo>
                    <a:cubicBezTo>
                      <a:pt x="936104" y="866251"/>
                      <a:pt x="866251" y="936104"/>
                      <a:pt x="780084" y="936104"/>
                    </a:cubicBezTo>
                    <a:lnTo>
                      <a:pt x="589997" y="936104"/>
                    </a:lnTo>
                    <a:cubicBezTo>
                      <a:pt x="604779" y="956330"/>
                      <a:pt x="612068" y="981370"/>
                      <a:pt x="612068" y="1008112"/>
                    </a:cubicBezTo>
                    <a:cubicBezTo>
                      <a:pt x="612068" y="1087650"/>
                      <a:pt x="547590" y="1152128"/>
                      <a:pt x="468052" y="1152128"/>
                    </a:cubicBezTo>
                    <a:cubicBezTo>
                      <a:pt x="388514" y="1152128"/>
                      <a:pt x="324036" y="1087650"/>
                      <a:pt x="324036" y="1008112"/>
                    </a:cubicBezTo>
                    <a:cubicBezTo>
                      <a:pt x="324036" y="981370"/>
                      <a:pt x="331325" y="956330"/>
                      <a:pt x="346108" y="936104"/>
                    </a:cubicBezTo>
                    <a:lnTo>
                      <a:pt x="156020" y="936104"/>
                    </a:lnTo>
                    <a:cubicBezTo>
                      <a:pt x="69853" y="936104"/>
                      <a:pt x="0" y="866251"/>
                      <a:pt x="0" y="780084"/>
                    </a:cubicBezTo>
                    <a:lnTo>
                      <a:pt x="0" y="156020"/>
                    </a:lnTo>
                    <a:cubicBezTo>
                      <a:pt x="0" y="69853"/>
                      <a:pt x="69853" y="0"/>
                      <a:pt x="1560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10" name="Round Same Side Corner Rectangle 6">
              <a:extLst>
                <a:ext uri="{FF2B5EF4-FFF2-40B4-BE49-F238E27FC236}">
                  <a16:creationId xmlns:a16="http://schemas.microsoft.com/office/drawing/2014/main" id="{11207448-F26A-4EF1-8764-2D6798600849}"/>
                </a:ext>
              </a:extLst>
            </p:cNvPr>
            <p:cNvSpPr/>
            <p:nvPr/>
          </p:nvSpPr>
          <p:spPr>
            <a:xfrm rot="2700000">
              <a:off x="5651038" y="3872932"/>
              <a:ext cx="190721" cy="764622"/>
            </a:xfrm>
            <a:custGeom>
              <a:avLst/>
              <a:gdLst/>
              <a:ahLst/>
              <a:cxn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1" name="Rectangle 9">
              <a:extLst>
                <a:ext uri="{FF2B5EF4-FFF2-40B4-BE49-F238E27FC236}">
                  <a16:creationId xmlns:a16="http://schemas.microsoft.com/office/drawing/2014/main" id="{444E6227-4972-4DE6-BEB0-C3FC42991182}"/>
                </a:ext>
              </a:extLst>
            </p:cNvPr>
            <p:cNvSpPr/>
            <p:nvPr/>
          </p:nvSpPr>
          <p:spPr>
            <a:xfrm>
              <a:off x="4756965" y="2953792"/>
              <a:ext cx="527335" cy="493633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2" name="Rectangle 7">
              <a:extLst>
                <a:ext uri="{FF2B5EF4-FFF2-40B4-BE49-F238E27FC236}">
                  <a16:creationId xmlns:a16="http://schemas.microsoft.com/office/drawing/2014/main" id="{84693C49-05C6-4CD0-A900-4B843CF3016D}"/>
                </a:ext>
              </a:extLst>
            </p:cNvPr>
            <p:cNvSpPr/>
            <p:nvPr/>
          </p:nvSpPr>
          <p:spPr>
            <a:xfrm rot="18900000">
              <a:off x="6036450" y="2132171"/>
              <a:ext cx="225664" cy="502732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3" name="Parallelogram 30">
              <a:extLst>
                <a:ext uri="{FF2B5EF4-FFF2-40B4-BE49-F238E27FC236}">
                  <a16:creationId xmlns:a16="http://schemas.microsoft.com/office/drawing/2014/main" id="{07A9DF64-EAEC-4F98-A0C9-E2239CA0F425}"/>
                </a:ext>
              </a:extLst>
            </p:cNvPr>
            <p:cNvSpPr/>
            <p:nvPr/>
          </p:nvSpPr>
          <p:spPr>
            <a:xfrm flipH="1">
              <a:off x="6461264" y="3391343"/>
              <a:ext cx="514976" cy="516250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46652" y="282708"/>
            <a:ext cx="3505908" cy="3017703"/>
            <a:chOff x="146652" y="282708"/>
            <a:chExt cx="3505908" cy="3017703"/>
          </a:xfrm>
        </p:grpSpPr>
        <p:sp>
          <p:nvSpPr>
            <p:cNvPr id="121" name="Rounded Rectangle 33">
              <a:extLst>
                <a:ext uri="{FF2B5EF4-FFF2-40B4-BE49-F238E27FC236}">
                  <a16:creationId xmlns:a16="http://schemas.microsoft.com/office/drawing/2014/main" id="{F6E16F3F-FE25-42A3-ACD8-8F616B4D2805}"/>
                </a:ext>
              </a:extLst>
            </p:cNvPr>
            <p:cNvSpPr/>
            <p:nvPr/>
          </p:nvSpPr>
          <p:spPr>
            <a:xfrm flipH="1">
              <a:off x="146652" y="282708"/>
              <a:ext cx="3505907" cy="2897326"/>
            </a:xfrm>
            <a:prstGeom prst="roundRect">
              <a:avLst>
                <a:gd name="adj" fmla="val 608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2" name="Rounded Rectangle 8">
              <a:extLst>
                <a:ext uri="{FF2B5EF4-FFF2-40B4-BE49-F238E27FC236}">
                  <a16:creationId xmlns:a16="http://schemas.microsoft.com/office/drawing/2014/main" id="{9C4F290A-C471-4189-80E8-F8C22516D58C}"/>
                </a:ext>
              </a:extLst>
            </p:cNvPr>
            <p:cNvSpPr/>
            <p:nvPr/>
          </p:nvSpPr>
          <p:spPr>
            <a:xfrm rot="10800000" flipH="1">
              <a:off x="146654" y="2270130"/>
              <a:ext cx="3505906" cy="909901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E1EF70A-8FB6-415D-848B-584D49A23517}"/>
                </a:ext>
              </a:extLst>
            </p:cNvPr>
            <p:cNvSpPr txBox="1"/>
            <p:nvPr/>
          </p:nvSpPr>
          <p:spPr>
            <a:xfrm>
              <a:off x="187709" y="360293"/>
              <a:ext cx="346485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Develop an algorithm to identify important keywords from the notes</a:t>
              </a: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Create a method to search for online references using those keywords. </a:t>
              </a:r>
              <a:endPara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SG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Develop a method to select most suitable results</a:t>
              </a:r>
              <a:r>
                <a:rPr lang="en-SG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SG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E1EF70A-8FB6-415D-848B-584D49A23517}"/>
                </a:ext>
              </a:extLst>
            </p:cNvPr>
            <p:cNvSpPr txBox="1"/>
            <p:nvPr/>
          </p:nvSpPr>
          <p:spPr>
            <a:xfrm>
              <a:off x="586035" y="2377081"/>
              <a:ext cx="26681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altLang="ko-KR" b="1" dirty="0" smtClean="0">
                  <a:solidFill>
                    <a:schemeClr val="bg1"/>
                  </a:solidFill>
                  <a:cs typeface="Arial" pitchFamily="34" charset="0"/>
                </a:rPr>
                <a:t>Reference Finder</a:t>
              </a:r>
            </a:p>
            <a:p>
              <a:pPr algn="ctr"/>
              <a:r>
                <a:rPr lang="en-SG" altLang="ko-KR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P.D. Gallage</a:t>
              </a:r>
              <a:endParaRPr lang="en-SG" altLang="ko-K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altLang="ko-KR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55559" y="3447425"/>
            <a:ext cx="3623117" cy="2987558"/>
            <a:chOff x="155559" y="3447425"/>
            <a:chExt cx="3623117" cy="2987558"/>
          </a:xfrm>
        </p:grpSpPr>
        <p:sp>
          <p:nvSpPr>
            <p:cNvPr id="118" name="Rounded Rectangle 3">
              <a:extLst>
                <a:ext uri="{FF2B5EF4-FFF2-40B4-BE49-F238E27FC236}">
                  <a16:creationId xmlns:a16="http://schemas.microsoft.com/office/drawing/2014/main" id="{B8E61DA8-BD8E-4BA2-A3DE-F334A44B3224}"/>
                </a:ext>
              </a:extLst>
            </p:cNvPr>
            <p:cNvSpPr/>
            <p:nvPr/>
          </p:nvSpPr>
          <p:spPr>
            <a:xfrm flipH="1">
              <a:off x="155560" y="3523926"/>
              <a:ext cx="3623116" cy="2911057"/>
            </a:xfrm>
            <a:prstGeom prst="roundRect">
              <a:avLst>
                <a:gd name="adj" fmla="val 608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9" name="Rounded Rectangle 8">
              <a:extLst>
                <a:ext uri="{FF2B5EF4-FFF2-40B4-BE49-F238E27FC236}">
                  <a16:creationId xmlns:a16="http://schemas.microsoft.com/office/drawing/2014/main" id="{28804749-AAD8-4735-92EB-9932CCC13B87}"/>
                </a:ext>
              </a:extLst>
            </p:cNvPr>
            <p:cNvSpPr/>
            <p:nvPr/>
          </p:nvSpPr>
          <p:spPr>
            <a:xfrm flipH="1">
              <a:off x="155559" y="3447425"/>
              <a:ext cx="3623116" cy="933736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5C981E0-6E3D-4E68-8650-37C48358978F}"/>
                </a:ext>
              </a:extLst>
            </p:cNvPr>
            <p:cNvSpPr txBox="1"/>
            <p:nvPr/>
          </p:nvSpPr>
          <p:spPr>
            <a:xfrm>
              <a:off x="244356" y="4443640"/>
              <a:ext cx="348861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Develop a method to create </a:t>
              </a: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 transcript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of the voice </a:t>
              </a: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recording.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Create an algorithm to identify the important parts of the voice </a:t>
              </a: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record.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reate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 summarized lecture note by removing unnecessary </a:t>
              </a: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parts.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E1EF70A-8FB6-415D-848B-584D49A23517}"/>
                </a:ext>
              </a:extLst>
            </p:cNvPr>
            <p:cNvSpPr txBox="1"/>
            <p:nvPr/>
          </p:nvSpPr>
          <p:spPr>
            <a:xfrm>
              <a:off x="435594" y="3597896"/>
              <a:ext cx="29242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altLang="ko-KR" b="1" dirty="0" smtClean="0">
                  <a:solidFill>
                    <a:schemeClr val="bg1"/>
                  </a:solidFill>
                  <a:cs typeface="Arial" pitchFamily="34" charset="0"/>
                </a:rPr>
                <a:t>Note Taker</a:t>
              </a:r>
            </a:p>
            <a:p>
              <a:pPr algn="ctr"/>
              <a:r>
                <a:rPr lang="en-SG" altLang="ko-KR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J.A.T.P. Jayasuriya</a:t>
              </a:r>
              <a:endParaRPr lang="en-SG" altLang="ko-K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altLang="ko-KR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464226" y="282708"/>
            <a:ext cx="3505908" cy="3060241"/>
            <a:chOff x="8464226" y="215436"/>
            <a:chExt cx="3505908" cy="3127795"/>
          </a:xfrm>
        </p:grpSpPr>
        <p:sp>
          <p:nvSpPr>
            <p:cNvPr id="124" name="Rounded Rectangle 33">
              <a:extLst>
                <a:ext uri="{FF2B5EF4-FFF2-40B4-BE49-F238E27FC236}">
                  <a16:creationId xmlns:a16="http://schemas.microsoft.com/office/drawing/2014/main" id="{F6E16F3F-FE25-42A3-ACD8-8F616B4D2805}"/>
                </a:ext>
              </a:extLst>
            </p:cNvPr>
            <p:cNvSpPr/>
            <p:nvPr/>
          </p:nvSpPr>
          <p:spPr>
            <a:xfrm flipH="1">
              <a:off x="8464226" y="215436"/>
              <a:ext cx="3505907" cy="2897326"/>
            </a:xfrm>
            <a:prstGeom prst="roundRect">
              <a:avLst>
                <a:gd name="adj" fmla="val 6084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5" name="Rounded Rectangle 8">
              <a:extLst>
                <a:ext uri="{FF2B5EF4-FFF2-40B4-BE49-F238E27FC236}">
                  <a16:creationId xmlns:a16="http://schemas.microsoft.com/office/drawing/2014/main" id="{9C4F290A-C471-4189-80E8-F8C22516D58C}"/>
                </a:ext>
              </a:extLst>
            </p:cNvPr>
            <p:cNvSpPr/>
            <p:nvPr/>
          </p:nvSpPr>
          <p:spPr>
            <a:xfrm rot="10800000" flipH="1">
              <a:off x="8464228" y="2365073"/>
              <a:ext cx="3505906" cy="747685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1EF70A-8FB6-415D-848B-584D49A23517}"/>
                </a:ext>
              </a:extLst>
            </p:cNvPr>
            <p:cNvSpPr txBox="1"/>
            <p:nvPr/>
          </p:nvSpPr>
          <p:spPr>
            <a:xfrm>
              <a:off x="8903609" y="2419901"/>
              <a:ext cx="26681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altLang="ko-KR" b="1" dirty="0" smtClean="0">
                  <a:solidFill>
                    <a:schemeClr val="bg1"/>
                  </a:solidFill>
                  <a:cs typeface="Arial" pitchFamily="34" charset="0"/>
                </a:rPr>
                <a:t>Question Presenter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J.M.S.D. Jayasundara</a:t>
              </a:r>
              <a:endParaRPr lang="ko-KR" altLang="en-US" sz="1600" dirty="0">
                <a:solidFill>
                  <a:schemeClr val="bg1"/>
                </a:solidFill>
              </a:endParaRPr>
            </a:p>
            <a:p>
              <a:pPr algn="ctr"/>
              <a:endParaRPr lang="en-US" altLang="ko-KR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405620" y="3353734"/>
            <a:ext cx="3623117" cy="3107376"/>
            <a:chOff x="8405412" y="3188406"/>
            <a:chExt cx="3623117" cy="3246577"/>
          </a:xfrm>
        </p:grpSpPr>
        <p:sp>
          <p:nvSpPr>
            <p:cNvPr id="131" name="Rounded Rectangle 3">
              <a:extLst>
                <a:ext uri="{FF2B5EF4-FFF2-40B4-BE49-F238E27FC236}">
                  <a16:creationId xmlns:a16="http://schemas.microsoft.com/office/drawing/2014/main" id="{B8E61DA8-BD8E-4BA2-A3DE-F334A44B3224}"/>
                </a:ext>
              </a:extLst>
            </p:cNvPr>
            <p:cNvSpPr/>
            <p:nvPr/>
          </p:nvSpPr>
          <p:spPr>
            <a:xfrm flipH="1">
              <a:off x="8405413" y="3264908"/>
              <a:ext cx="3623116" cy="3170075"/>
            </a:xfrm>
            <a:prstGeom prst="roundRect">
              <a:avLst>
                <a:gd name="adj" fmla="val 6084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8405412" y="3188406"/>
              <a:ext cx="3623116" cy="1154896"/>
              <a:chOff x="8405412" y="3188406"/>
              <a:chExt cx="3623116" cy="1154896"/>
            </a:xfrm>
          </p:grpSpPr>
          <p:sp>
            <p:nvSpPr>
              <p:cNvPr id="132" name="Rounded Rectangle 8">
                <a:extLst>
                  <a:ext uri="{FF2B5EF4-FFF2-40B4-BE49-F238E27FC236}">
                    <a16:creationId xmlns:a16="http://schemas.microsoft.com/office/drawing/2014/main" id="{28804749-AAD8-4735-92EB-9932CCC13B87}"/>
                  </a:ext>
                </a:extLst>
              </p:cNvPr>
              <p:cNvSpPr/>
              <p:nvPr/>
            </p:nvSpPr>
            <p:spPr>
              <a:xfrm flipH="1">
                <a:off x="8405412" y="3188406"/>
                <a:ext cx="3623116" cy="1016817"/>
              </a:xfrm>
              <a:custGeom>
                <a:avLst/>
                <a:gdLst/>
                <a:ahLst/>
                <a:cxnLst/>
                <a:rect l="l" t="t" r="r" b="b"/>
                <a:pathLst>
                  <a:path w="1800200" h="581397">
                    <a:moveTo>
                      <a:pt x="109524" y="0"/>
                    </a:moveTo>
                    <a:lnTo>
                      <a:pt x="1690676" y="0"/>
                    </a:lnTo>
                    <a:cubicBezTo>
                      <a:pt x="1751164" y="0"/>
                      <a:pt x="1800200" y="49036"/>
                      <a:pt x="1800200" y="109524"/>
                    </a:cubicBezTo>
                    <a:lnTo>
                      <a:pt x="1800200" y="581397"/>
                    </a:lnTo>
                    <a:lnTo>
                      <a:pt x="0" y="581397"/>
                    </a:lnTo>
                    <a:lnTo>
                      <a:pt x="0" y="109524"/>
                    </a:lnTo>
                    <a:cubicBezTo>
                      <a:pt x="0" y="49036"/>
                      <a:pt x="49036" y="0"/>
                      <a:pt x="1095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AE1EF70A-8FB6-415D-848B-584D49A23517}"/>
                  </a:ext>
                </a:extLst>
              </p:cNvPr>
              <p:cNvSpPr txBox="1"/>
              <p:nvPr/>
            </p:nvSpPr>
            <p:spPr>
              <a:xfrm>
                <a:off x="8848936" y="3419972"/>
                <a:ext cx="26681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altLang="ko-KR" b="1" dirty="0" smtClean="0">
                    <a:solidFill>
                      <a:schemeClr val="bg1"/>
                    </a:solidFill>
                    <a:cs typeface="Arial" pitchFamily="34" charset="0"/>
                  </a:rPr>
                  <a:t>Slide Matcher</a:t>
                </a:r>
              </a:p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</a:rPr>
                  <a:t>L.A.P.Y.P. Nuwanjaya</a:t>
                </a:r>
                <a:endParaRPr lang="ko-KR" altLang="en-US" sz="1600" dirty="0">
                  <a:solidFill>
                    <a:schemeClr val="bg1"/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cxnSp>
        <p:nvCxnSpPr>
          <p:cNvPr id="5" name="Straight Connector 4"/>
          <p:cNvCxnSpPr/>
          <p:nvPr/>
        </p:nvCxnSpPr>
        <p:spPr>
          <a:xfrm flipV="1">
            <a:off x="3652559" y="2750148"/>
            <a:ext cx="1230245" cy="112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3653221" y="4079040"/>
            <a:ext cx="1588349" cy="1402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666953" y="2579921"/>
            <a:ext cx="1797272" cy="1704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7204877" y="3685586"/>
            <a:ext cx="1230245" cy="11228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E1EF70A-8FB6-415D-848B-584D49A23517}"/>
              </a:ext>
            </a:extLst>
          </p:cNvPr>
          <p:cNvSpPr txBox="1"/>
          <p:nvPr/>
        </p:nvSpPr>
        <p:spPr>
          <a:xfrm>
            <a:off x="8443293" y="4368098"/>
            <a:ext cx="34799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an algorithm to identify unique keywords/phrases which are common to both lecture slides &amp; the summarized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note.</a:t>
            </a:r>
            <a:endParaRPr lang="en-SG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SG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a method to match lecture slides with the particular area of the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note.</a:t>
            </a:r>
          </a:p>
          <a:p>
            <a:endParaRPr lang="en-SG" altLang="ko-KR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SG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Develop the web application.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E1EF70A-8FB6-415D-848B-584D49A23517}"/>
              </a:ext>
            </a:extLst>
          </p:cNvPr>
          <p:cNvSpPr txBox="1"/>
          <p:nvPr/>
        </p:nvSpPr>
        <p:spPr>
          <a:xfrm>
            <a:off x="8505284" y="302117"/>
            <a:ext cx="3464849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Develop an algorithm to identify important keywords from the notes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a method to search for online relatable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questions using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those keywords.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SG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Develop a method to </a:t>
            </a:r>
            <a:r>
              <a:rPr lang="en-SG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categorize the questions according to the type </a:t>
            </a:r>
            <a:r>
              <a:rPr lang="en-SG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(MCQ/Essay).</a:t>
            </a:r>
          </a:p>
        </p:txBody>
      </p:sp>
    </p:spTree>
    <p:extLst>
      <p:ext uri="{BB962C8B-B14F-4D97-AF65-F5344CB8AC3E}">
        <p14:creationId xmlns:p14="http://schemas.microsoft.com/office/powerpoint/2010/main" val="2908875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00321"/>
            <a:ext cx="11573197" cy="724247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User Requirements</a:t>
            </a:r>
            <a:endParaRPr lang="en-US" b="1" dirty="0"/>
          </a:p>
        </p:txBody>
      </p:sp>
      <p:grpSp>
        <p:nvGrpSpPr>
          <p:cNvPr id="32" name="Group 31"/>
          <p:cNvGrpSpPr/>
          <p:nvPr/>
        </p:nvGrpSpPr>
        <p:grpSpPr>
          <a:xfrm>
            <a:off x="7336239" y="1401298"/>
            <a:ext cx="3903693" cy="4129770"/>
            <a:chOff x="155559" y="3447425"/>
            <a:chExt cx="3623117" cy="2672352"/>
          </a:xfrm>
        </p:grpSpPr>
        <p:sp>
          <p:nvSpPr>
            <p:cNvPr id="33" name="Rounded Rectangle 3">
              <a:extLst>
                <a:ext uri="{FF2B5EF4-FFF2-40B4-BE49-F238E27FC236}">
                  <a16:creationId xmlns:a16="http://schemas.microsoft.com/office/drawing/2014/main" id="{B8E61DA8-BD8E-4BA2-A3DE-F334A44B3224}"/>
                </a:ext>
              </a:extLst>
            </p:cNvPr>
            <p:cNvSpPr/>
            <p:nvPr/>
          </p:nvSpPr>
          <p:spPr>
            <a:xfrm flipH="1">
              <a:off x="155560" y="3523926"/>
              <a:ext cx="3623116" cy="2595851"/>
            </a:xfrm>
            <a:prstGeom prst="roundRect">
              <a:avLst>
                <a:gd name="adj" fmla="val 608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4" name="Rounded Rectangle 8">
              <a:extLst>
                <a:ext uri="{FF2B5EF4-FFF2-40B4-BE49-F238E27FC236}">
                  <a16:creationId xmlns:a16="http://schemas.microsoft.com/office/drawing/2014/main" id="{28804749-AAD8-4735-92EB-9932CCC13B87}"/>
                </a:ext>
              </a:extLst>
            </p:cNvPr>
            <p:cNvSpPr/>
            <p:nvPr/>
          </p:nvSpPr>
          <p:spPr>
            <a:xfrm flipH="1">
              <a:off x="155559" y="3447425"/>
              <a:ext cx="3623116" cy="58986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981E0-6E3D-4E68-8650-37C48358978F}"/>
                </a:ext>
              </a:extLst>
            </p:cNvPr>
            <p:cNvSpPr txBox="1"/>
            <p:nvPr/>
          </p:nvSpPr>
          <p:spPr>
            <a:xfrm>
              <a:off x="677433" y="4212187"/>
              <a:ext cx="2514308" cy="1732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SG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Quick responsive.</a:t>
              </a:r>
            </a:p>
            <a:p>
              <a:endParaRPr lang="en-SG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SG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User friendly.</a:t>
              </a:r>
            </a:p>
            <a:p>
              <a:endParaRPr lang="en-SG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SG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navigate.</a:t>
              </a:r>
            </a:p>
            <a:p>
              <a:endParaRPr lang="en-SG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SG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Affordable price.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SG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1EF70A-8FB6-415D-848B-584D49A23517}"/>
                </a:ext>
              </a:extLst>
            </p:cNvPr>
            <p:cNvSpPr txBox="1"/>
            <p:nvPr/>
          </p:nvSpPr>
          <p:spPr>
            <a:xfrm>
              <a:off x="427573" y="3618165"/>
              <a:ext cx="3280447" cy="238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altLang="ko-KR" b="1" dirty="0" smtClean="0">
                  <a:solidFill>
                    <a:schemeClr val="bg1"/>
                  </a:solidFill>
                  <a:cs typeface="Arial" pitchFamily="34" charset="0"/>
                </a:rPr>
                <a:t>Non-Functional Requirements</a:t>
              </a:r>
              <a:endParaRPr lang="en-US" altLang="ko-KR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14">
            <a:extLst>
              <a:ext uri="{FF2B5EF4-FFF2-40B4-BE49-F238E27FC236}">
                <a16:creationId xmlns:a16="http://schemas.microsoft.com/office/drawing/2014/main" id="{20C2B74B-BECB-4535-B502-06DC80D74B06}"/>
              </a:ext>
            </a:extLst>
          </p:cNvPr>
          <p:cNvGrpSpPr/>
          <p:nvPr/>
        </p:nvGrpSpPr>
        <p:grpSpPr>
          <a:xfrm>
            <a:off x="5581772" y="1132074"/>
            <a:ext cx="1052368" cy="5204388"/>
            <a:chOff x="4058860" y="987781"/>
            <a:chExt cx="1052368" cy="3696329"/>
          </a:xfrm>
        </p:grpSpPr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25302530-3AAA-4B18-B144-C49D138138CE}"/>
                </a:ext>
              </a:extLst>
            </p:cNvPr>
            <p:cNvSpPr/>
            <p:nvPr/>
          </p:nvSpPr>
          <p:spPr>
            <a:xfrm rot="36931">
              <a:off x="4276045" y="3801165"/>
              <a:ext cx="592195" cy="863021"/>
            </a:xfrm>
            <a:custGeom>
              <a:avLst/>
              <a:gdLst/>
              <a:ahLst/>
              <a:cxnLst/>
              <a:rect l="l" t="t" r="r" b="b"/>
              <a:pathLst>
                <a:path w="1802378" h="1800199">
                  <a:moveTo>
                    <a:pt x="0" y="0"/>
                  </a:moveTo>
                  <a:lnTo>
                    <a:pt x="1802378" y="0"/>
                  </a:lnTo>
                  <a:lnTo>
                    <a:pt x="1802378" y="289727"/>
                  </a:lnTo>
                  <a:lnTo>
                    <a:pt x="1801366" y="289727"/>
                  </a:lnTo>
                  <a:lnTo>
                    <a:pt x="901188" y="1800199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70000"/>
                    <a:lumOff val="30000"/>
                  </a:schemeClr>
                </a:gs>
                <a:gs pos="100000">
                  <a:schemeClr val="accent2">
                    <a:lumMod val="70000"/>
                    <a:lumOff val="3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Rectangle 8">
              <a:extLst>
                <a:ext uri="{FF2B5EF4-FFF2-40B4-BE49-F238E27FC236}">
                  <a16:creationId xmlns:a16="http://schemas.microsoft.com/office/drawing/2014/main" id="{91FA14DC-BAA1-4B27-93F4-512A9C64EF6C}"/>
                </a:ext>
              </a:extLst>
            </p:cNvPr>
            <p:cNvSpPr/>
            <p:nvPr/>
          </p:nvSpPr>
          <p:spPr>
            <a:xfrm>
              <a:off x="4468857" y="3793500"/>
              <a:ext cx="200342" cy="872829"/>
            </a:xfrm>
            <a:custGeom>
              <a:avLst/>
              <a:gdLst>
                <a:gd name="connsiteX0" fmla="*/ 0 w 1359043"/>
                <a:gd name="connsiteY0" fmla="*/ 0 h 1813992"/>
                <a:gd name="connsiteX1" fmla="*/ 1359043 w 1359043"/>
                <a:gd name="connsiteY1" fmla="*/ 0 h 1813992"/>
                <a:gd name="connsiteX2" fmla="*/ 1359043 w 1359043"/>
                <a:gd name="connsiteY2" fmla="*/ 212596 h 1813992"/>
                <a:gd name="connsiteX3" fmla="*/ 806822 w 1359043"/>
                <a:gd name="connsiteY3" fmla="*/ 1813992 h 1813992"/>
                <a:gd name="connsiteX4" fmla="*/ 1012 w 1359043"/>
                <a:gd name="connsiteY4" fmla="*/ 289727 h 1813992"/>
                <a:gd name="connsiteX5" fmla="*/ 0 w 1359043"/>
                <a:gd name="connsiteY5" fmla="*/ 289727 h 1813992"/>
                <a:gd name="connsiteX6" fmla="*/ 0 w 1359043"/>
                <a:gd name="connsiteY6" fmla="*/ 288030 h 1813992"/>
                <a:gd name="connsiteX7" fmla="*/ 0 w 1359043"/>
                <a:gd name="connsiteY7" fmla="*/ 0 h 1813992"/>
                <a:gd name="connsiteX0" fmla="*/ 0 w 1359043"/>
                <a:gd name="connsiteY0" fmla="*/ 0 h 1820658"/>
                <a:gd name="connsiteX1" fmla="*/ 1359043 w 1359043"/>
                <a:gd name="connsiteY1" fmla="*/ 0 h 1820658"/>
                <a:gd name="connsiteX2" fmla="*/ 1359043 w 1359043"/>
                <a:gd name="connsiteY2" fmla="*/ 212596 h 1820658"/>
                <a:gd name="connsiteX3" fmla="*/ 720119 w 1359043"/>
                <a:gd name="connsiteY3" fmla="*/ 1820658 h 1820658"/>
                <a:gd name="connsiteX4" fmla="*/ 1012 w 1359043"/>
                <a:gd name="connsiteY4" fmla="*/ 289727 h 1820658"/>
                <a:gd name="connsiteX5" fmla="*/ 0 w 1359043"/>
                <a:gd name="connsiteY5" fmla="*/ 289727 h 1820658"/>
                <a:gd name="connsiteX6" fmla="*/ 0 w 1359043"/>
                <a:gd name="connsiteY6" fmla="*/ 288030 h 1820658"/>
                <a:gd name="connsiteX7" fmla="*/ 0 w 1359043"/>
                <a:gd name="connsiteY7" fmla="*/ 0 h 182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9043" h="1820658">
                  <a:moveTo>
                    <a:pt x="0" y="0"/>
                  </a:moveTo>
                  <a:lnTo>
                    <a:pt x="1359043" y="0"/>
                  </a:lnTo>
                  <a:lnTo>
                    <a:pt x="1359043" y="212596"/>
                  </a:lnTo>
                  <a:lnTo>
                    <a:pt x="720119" y="1820658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50000"/>
                    <a:lumOff val="50000"/>
                  </a:schemeClr>
                </a:gs>
                <a:gs pos="100000">
                  <a:schemeClr val="accent2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Rectangle 2">
              <a:extLst>
                <a:ext uri="{FF2B5EF4-FFF2-40B4-BE49-F238E27FC236}">
                  <a16:creationId xmlns:a16="http://schemas.microsoft.com/office/drawing/2014/main" id="{C6C7785C-8982-46D8-BD2D-F0082959A035}"/>
                </a:ext>
              </a:extLst>
            </p:cNvPr>
            <p:cNvSpPr/>
            <p:nvPr/>
          </p:nvSpPr>
          <p:spPr>
            <a:xfrm>
              <a:off x="4291066" y="1891296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0" y="0"/>
                  </a:moveTo>
                  <a:lnTo>
                    <a:pt x="99616" y="0"/>
                  </a:lnTo>
                  <a:lnTo>
                    <a:pt x="196906" y="63491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30000"/>
                    <a:lumOff val="7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Rectangle 2">
              <a:extLst>
                <a:ext uri="{FF2B5EF4-FFF2-40B4-BE49-F238E27FC236}">
                  <a16:creationId xmlns:a16="http://schemas.microsoft.com/office/drawing/2014/main" id="{0EA746AB-277A-4BA1-9F0A-B7C535C1FB4A}"/>
                </a:ext>
              </a:extLst>
            </p:cNvPr>
            <p:cNvSpPr/>
            <p:nvPr/>
          </p:nvSpPr>
          <p:spPr>
            <a:xfrm>
              <a:off x="4486591" y="1953886"/>
              <a:ext cx="196906" cy="1950905"/>
            </a:xfrm>
            <a:custGeom>
              <a:avLst/>
              <a:gdLst/>
              <a:ahLst/>
              <a:cxnLst/>
              <a:rect l="l" t="t" r="r" b="b"/>
              <a:pathLst>
                <a:path w="196906" h="1950905">
                  <a:moveTo>
                    <a:pt x="0" y="0"/>
                  </a:moveTo>
                  <a:lnTo>
                    <a:pt x="101941" y="66527"/>
                  </a:lnTo>
                  <a:lnTo>
                    <a:pt x="196906" y="4552"/>
                  </a:lnTo>
                  <a:lnTo>
                    <a:pt x="196906" y="1950905"/>
                  </a:lnTo>
                  <a:lnTo>
                    <a:pt x="193201" y="1950905"/>
                  </a:lnTo>
                  <a:cubicBezTo>
                    <a:pt x="183184" y="1893988"/>
                    <a:pt x="144512" y="1851984"/>
                    <a:pt x="98453" y="1851984"/>
                  </a:cubicBezTo>
                  <a:cubicBezTo>
                    <a:pt x="52394" y="1851984"/>
                    <a:pt x="13723" y="1893988"/>
                    <a:pt x="3706" y="1950905"/>
                  </a:cubicBezTo>
                  <a:lnTo>
                    <a:pt x="0" y="1950905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Rectangle 2">
              <a:extLst>
                <a:ext uri="{FF2B5EF4-FFF2-40B4-BE49-F238E27FC236}">
                  <a16:creationId xmlns:a16="http://schemas.microsoft.com/office/drawing/2014/main" id="{8DD3C104-DCA5-4C07-AA7C-5F42944E40F4}"/>
                </a:ext>
              </a:extLst>
            </p:cNvPr>
            <p:cNvSpPr/>
            <p:nvPr/>
          </p:nvSpPr>
          <p:spPr>
            <a:xfrm>
              <a:off x="4683483" y="1895514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96435" y="0"/>
                  </a:moveTo>
                  <a:lnTo>
                    <a:pt x="196906" y="0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lnTo>
                    <a:pt x="0" y="629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B6979A23-A285-45E9-95F0-43DC4293EA1E}"/>
                </a:ext>
              </a:extLst>
            </p:cNvPr>
            <p:cNvSpPr/>
            <p:nvPr/>
          </p:nvSpPr>
          <p:spPr>
            <a:xfrm rot="10800000">
              <a:off x="4468813" y="4423239"/>
              <a:ext cx="196906" cy="260871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9" name="Parallelogram 15">
              <a:extLst>
                <a:ext uri="{FF2B5EF4-FFF2-40B4-BE49-F238E27FC236}">
                  <a16:creationId xmlns:a16="http://schemas.microsoft.com/office/drawing/2014/main" id="{00FFC3E9-ACCE-438D-B2B5-5AA4625B76F2}"/>
                </a:ext>
              </a:extLst>
            </p:cNvPr>
            <p:cNvSpPr/>
            <p:nvPr/>
          </p:nvSpPr>
          <p:spPr>
            <a:xfrm rot="16200000">
              <a:off x="4098945" y="947696"/>
              <a:ext cx="972197" cy="1052368"/>
            </a:xfrm>
            <a:custGeom>
              <a:avLst/>
              <a:gdLst/>
              <a:ahLst/>
              <a:cxnLst/>
              <a:rect l="l" t="t" r="r" b="b"/>
              <a:pathLst>
                <a:path w="2993176" h="3240001">
                  <a:moveTo>
                    <a:pt x="1299907" y="647892"/>
                  </a:moveTo>
                  <a:lnTo>
                    <a:pt x="665509" y="1620000"/>
                  </a:lnTo>
                  <a:lnTo>
                    <a:pt x="1299907" y="2592108"/>
                  </a:lnTo>
                  <a:lnTo>
                    <a:pt x="634398" y="2592108"/>
                  </a:lnTo>
                  <a:lnTo>
                    <a:pt x="0" y="1620000"/>
                  </a:lnTo>
                  <a:lnTo>
                    <a:pt x="634398" y="647892"/>
                  </a:lnTo>
                  <a:close/>
                  <a:moveTo>
                    <a:pt x="2993176" y="1620001"/>
                  </a:moveTo>
                  <a:lnTo>
                    <a:pt x="1913056" y="3240001"/>
                  </a:lnTo>
                  <a:lnTo>
                    <a:pt x="1782206" y="3043749"/>
                  </a:lnTo>
                  <a:lnTo>
                    <a:pt x="1110064" y="3043749"/>
                  </a:lnTo>
                  <a:cubicBezTo>
                    <a:pt x="1089036" y="3096599"/>
                    <a:pt x="1037333" y="3133759"/>
                    <a:pt x="976952" y="3133759"/>
                  </a:cubicBezTo>
                  <a:cubicBezTo>
                    <a:pt x="923853" y="3133759"/>
                    <a:pt x="877466" y="3105022"/>
                    <a:pt x="854540" y="3061058"/>
                  </a:cubicBezTo>
                  <a:lnTo>
                    <a:pt x="302383" y="3169763"/>
                  </a:lnTo>
                  <a:lnTo>
                    <a:pt x="302383" y="2809723"/>
                  </a:lnTo>
                  <a:lnTo>
                    <a:pt x="854540" y="2918427"/>
                  </a:lnTo>
                  <a:cubicBezTo>
                    <a:pt x="877466" y="2874463"/>
                    <a:pt x="923853" y="2845727"/>
                    <a:pt x="976952" y="2845727"/>
                  </a:cubicBezTo>
                  <a:cubicBezTo>
                    <a:pt x="1037333" y="2845727"/>
                    <a:pt x="1089036" y="2882887"/>
                    <a:pt x="1110064" y="2935737"/>
                  </a:cubicBezTo>
                  <a:lnTo>
                    <a:pt x="1710190" y="2935737"/>
                  </a:lnTo>
                  <a:lnTo>
                    <a:pt x="832936" y="1620001"/>
                  </a:lnTo>
                  <a:lnTo>
                    <a:pt x="191305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41067" y="1401298"/>
            <a:ext cx="4291084" cy="5078396"/>
            <a:chOff x="440621" y="1419828"/>
            <a:chExt cx="4291084" cy="5078396"/>
          </a:xfrm>
        </p:grpSpPr>
        <p:grpSp>
          <p:nvGrpSpPr>
            <p:cNvPr id="37" name="Group 36"/>
            <p:cNvGrpSpPr/>
            <p:nvPr/>
          </p:nvGrpSpPr>
          <p:grpSpPr>
            <a:xfrm>
              <a:off x="440621" y="1419828"/>
              <a:ext cx="4291084" cy="4724598"/>
              <a:chOff x="155558" y="3447425"/>
              <a:chExt cx="3577417" cy="2987558"/>
            </a:xfrm>
          </p:grpSpPr>
          <p:sp>
            <p:nvSpPr>
              <p:cNvPr id="38" name="Rounded Rectangle 3">
                <a:extLst>
                  <a:ext uri="{FF2B5EF4-FFF2-40B4-BE49-F238E27FC236}">
                    <a16:creationId xmlns:a16="http://schemas.microsoft.com/office/drawing/2014/main" id="{B8E61DA8-BD8E-4BA2-A3DE-F334A44B3224}"/>
                  </a:ext>
                </a:extLst>
              </p:cNvPr>
              <p:cNvSpPr/>
              <p:nvPr/>
            </p:nvSpPr>
            <p:spPr>
              <a:xfrm flipH="1">
                <a:off x="155559" y="3523926"/>
                <a:ext cx="3484783" cy="2911057"/>
              </a:xfrm>
              <a:prstGeom prst="roundRect">
                <a:avLst>
                  <a:gd name="adj" fmla="val 6084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9" name="Rounded Rectangle 8">
                <a:extLst>
                  <a:ext uri="{FF2B5EF4-FFF2-40B4-BE49-F238E27FC236}">
                    <a16:creationId xmlns:a16="http://schemas.microsoft.com/office/drawing/2014/main" id="{28804749-AAD8-4735-92EB-9932CCC13B87}"/>
                  </a:ext>
                </a:extLst>
              </p:cNvPr>
              <p:cNvSpPr/>
              <p:nvPr/>
            </p:nvSpPr>
            <p:spPr>
              <a:xfrm flipH="1">
                <a:off x="155558" y="3447425"/>
                <a:ext cx="3484783" cy="589868"/>
              </a:xfrm>
              <a:custGeom>
                <a:avLst/>
                <a:gdLst/>
                <a:ahLst/>
                <a:cxnLst/>
                <a:rect l="l" t="t" r="r" b="b"/>
                <a:pathLst>
                  <a:path w="1800200" h="581397">
                    <a:moveTo>
                      <a:pt x="109524" y="0"/>
                    </a:moveTo>
                    <a:lnTo>
                      <a:pt x="1690676" y="0"/>
                    </a:lnTo>
                    <a:cubicBezTo>
                      <a:pt x="1751164" y="0"/>
                      <a:pt x="1800200" y="49036"/>
                      <a:pt x="1800200" y="109524"/>
                    </a:cubicBezTo>
                    <a:lnTo>
                      <a:pt x="1800200" y="581397"/>
                    </a:lnTo>
                    <a:lnTo>
                      <a:pt x="0" y="581397"/>
                    </a:lnTo>
                    <a:lnTo>
                      <a:pt x="0" y="109524"/>
                    </a:lnTo>
                    <a:cubicBezTo>
                      <a:pt x="0" y="49036"/>
                      <a:pt x="49036" y="0"/>
                      <a:pt x="109524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5C981E0-6E3D-4E68-8650-37C48358978F}"/>
                  </a:ext>
                </a:extLst>
              </p:cNvPr>
              <p:cNvSpPr txBox="1"/>
              <p:nvPr/>
            </p:nvSpPr>
            <p:spPr>
              <a:xfrm>
                <a:off x="244356" y="4443640"/>
                <a:ext cx="3488619" cy="199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1EF70A-8FB6-415D-848B-584D49A23517}"/>
                  </a:ext>
                </a:extLst>
              </p:cNvPr>
              <p:cNvSpPr txBox="1"/>
              <p:nvPr/>
            </p:nvSpPr>
            <p:spPr>
              <a:xfrm>
                <a:off x="244356" y="3616138"/>
                <a:ext cx="3324998" cy="238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altLang="ko-KR" b="1" dirty="0" smtClean="0">
                    <a:solidFill>
                      <a:schemeClr val="bg1"/>
                    </a:solidFill>
                    <a:cs typeface="Arial" pitchFamily="34" charset="0"/>
                  </a:rPr>
                  <a:t>Functional Requirements</a:t>
                </a:r>
                <a:endParaRPr lang="en-US" altLang="ko-KR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C981E0-6E3D-4E68-8650-37C48358978F}"/>
                </a:ext>
              </a:extLst>
            </p:cNvPr>
            <p:cNvSpPr txBox="1"/>
            <p:nvPr/>
          </p:nvSpPr>
          <p:spPr>
            <a:xfrm>
              <a:off x="501386" y="2435573"/>
              <a:ext cx="3891150" cy="4062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Voice 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record of the lecturer </a:t>
              </a:r>
              <a:r>
                <a:rPr lang="en-US" altLang="ko-KR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should be </a:t>
              </a:r>
              <a:r>
                <a:rPr lang="en-US" altLang="ko-KR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transcribed </a:t>
              </a:r>
              <a:r>
                <a:rPr lang="en-US" altLang="ko-KR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into 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a summarized note.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  <a:p>
              <a:endParaRPr lang="en-SG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Find exact important reference materials relevant to given topic</a:t>
              </a:r>
              <a:r>
                <a:rPr lang="en-US" altLang="ko-KR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.</a:t>
              </a:r>
              <a:endParaRPr lang="en-SG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endParaRPr lang="en-SG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Find questions online relevant to different parts of the lecture.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endParaRPr lang="en-SG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Should match 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the lecture slide content according to the topics in generated summarized </a:t>
              </a:r>
              <a:r>
                <a:rPr lang="en-US" altLang="ko-KR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note.</a:t>
              </a:r>
              <a:endParaRPr lang="en-SG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endParaRPr lang="en-SG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2695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35139" y="696485"/>
            <a:ext cx="4893936" cy="724247"/>
          </a:xfrm>
        </p:spPr>
        <p:txBody>
          <a:bodyPr>
            <a:noAutofit/>
          </a:bodyPr>
          <a:lstStyle/>
          <a:p>
            <a:r>
              <a:rPr lang="en-US" sz="5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Business Value</a:t>
            </a:r>
            <a:endParaRPr lang="en-US" sz="5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333743" y="254288"/>
            <a:ext cx="1439395" cy="1600637"/>
            <a:chOff x="432404" y="267352"/>
            <a:chExt cx="2579948" cy="286895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B6DC035-F758-4505-80A0-F8F72D770A4C}"/>
                </a:ext>
              </a:extLst>
            </p:cNvPr>
            <p:cNvGrpSpPr/>
            <p:nvPr/>
          </p:nvGrpSpPr>
          <p:grpSpPr>
            <a:xfrm>
              <a:off x="628195" y="997799"/>
              <a:ext cx="2217555" cy="2138507"/>
              <a:chOff x="2265079" y="1581548"/>
              <a:chExt cx="3028217" cy="3029891"/>
            </a:xfrm>
          </p:grpSpPr>
          <p:sp>
            <p:nvSpPr>
              <p:cNvPr id="10" name="Freeform: Shape 153">
                <a:extLst>
                  <a:ext uri="{FF2B5EF4-FFF2-40B4-BE49-F238E27FC236}">
                    <a16:creationId xmlns:a16="http://schemas.microsoft.com/office/drawing/2014/main" id="{1C431B3D-A930-4069-A5E2-9CCFF18BC746}"/>
                  </a:ext>
                </a:extLst>
              </p:cNvPr>
              <p:cNvSpPr/>
              <p:nvPr/>
            </p:nvSpPr>
            <p:spPr>
              <a:xfrm>
                <a:off x="2265854" y="1584775"/>
                <a:ext cx="3026664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54">
                <a:extLst>
                  <a:ext uri="{FF2B5EF4-FFF2-40B4-BE49-F238E27FC236}">
                    <a16:creationId xmlns:a16="http://schemas.microsoft.com/office/drawing/2014/main" id="{D8D2BDF1-2195-4767-90D5-8186C0ED0A09}"/>
                  </a:ext>
                </a:extLst>
              </p:cNvPr>
              <p:cNvSpPr/>
              <p:nvPr/>
            </p:nvSpPr>
            <p:spPr>
              <a:xfrm>
                <a:off x="2265079" y="1581548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E053165-B50A-4FEC-B48F-DA9C56C21DE4}"/>
                </a:ext>
              </a:extLst>
            </p:cNvPr>
            <p:cNvGrpSpPr/>
            <p:nvPr/>
          </p:nvGrpSpPr>
          <p:grpSpPr>
            <a:xfrm flipH="1">
              <a:off x="432404" y="267352"/>
              <a:ext cx="2579948" cy="1094004"/>
              <a:chOff x="2855642" y="1729428"/>
              <a:chExt cx="6480725" cy="2748096"/>
            </a:xfrm>
          </p:grpSpPr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98F52491-C57B-4915-9D2E-33B09EA98DB3}"/>
                  </a:ext>
                </a:extLst>
              </p:cNvPr>
              <p:cNvSpPr/>
              <p:nvPr/>
            </p:nvSpPr>
            <p:spPr>
              <a:xfrm>
                <a:off x="4716696" y="2405690"/>
                <a:ext cx="2774385" cy="1882403"/>
              </a:xfrm>
              <a:custGeom>
                <a:avLst/>
                <a:gdLst/>
                <a:ahLst/>
                <a:cxnLst/>
                <a:rect l="l" t="t" r="r" b="b"/>
                <a:pathLst>
                  <a:path w="2897024" h="2264776">
                    <a:moveTo>
                      <a:pt x="0" y="0"/>
                    </a:moveTo>
                    <a:lnTo>
                      <a:pt x="2897024" y="0"/>
                    </a:lnTo>
                    <a:lnTo>
                      <a:pt x="2897024" y="1891127"/>
                    </a:lnTo>
                    <a:cubicBezTo>
                      <a:pt x="2802822" y="1872712"/>
                      <a:pt x="2705549" y="1863893"/>
                      <a:pt x="2606215" y="1863893"/>
                    </a:cubicBezTo>
                    <a:cubicBezTo>
                      <a:pt x="2195568" y="1863893"/>
                      <a:pt x="1820122" y="2014603"/>
                      <a:pt x="1533076" y="2264776"/>
                    </a:cubicBezTo>
                    <a:cubicBezTo>
                      <a:pt x="1247202" y="2014157"/>
                      <a:pt x="872259" y="1863893"/>
                      <a:pt x="462219" y="1863893"/>
                    </a:cubicBezTo>
                    <a:cubicBezTo>
                      <a:pt x="301614" y="1863893"/>
                      <a:pt x="146393" y="1886946"/>
                      <a:pt x="0" y="19310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ectangle 5">
                <a:extLst>
                  <a:ext uri="{FF2B5EF4-FFF2-40B4-BE49-F238E27FC236}">
                    <a16:creationId xmlns:a16="http://schemas.microsoft.com/office/drawing/2014/main" id="{C073CA8C-9F30-4E35-A3CD-155862C315A0}"/>
                  </a:ext>
                </a:extLst>
              </p:cNvPr>
              <p:cNvSpPr/>
              <p:nvPr/>
            </p:nvSpPr>
            <p:spPr>
              <a:xfrm>
                <a:off x="4716696" y="2771860"/>
                <a:ext cx="2774385" cy="905985"/>
              </a:xfrm>
              <a:custGeom>
                <a:avLst/>
                <a:gdLst/>
                <a:ahLst/>
                <a:cxnLst/>
                <a:rect l="l" t="t" r="r" b="b"/>
                <a:pathLst>
                  <a:path w="648072" h="243840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146327"/>
                    </a:lnTo>
                    <a:lnTo>
                      <a:pt x="359596" y="243840"/>
                    </a:lnTo>
                    <a:lnTo>
                      <a:pt x="0" y="128585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5FDF4BC2-6C02-4C1B-8ECA-016F1663C24B}"/>
                  </a:ext>
                </a:extLst>
              </p:cNvPr>
              <p:cNvSpPr/>
              <p:nvPr/>
            </p:nvSpPr>
            <p:spPr>
              <a:xfrm>
                <a:off x="2855642" y="1729428"/>
                <a:ext cx="6480725" cy="1657211"/>
              </a:xfrm>
              <a:custGeom>
                <a:avLst/>
                <a:gdLst>
                  <a:gd name="connsiteX0" fmla="*/ 762000 w 1513840"/>
                  <a:gd name="connsiteY0" fmla="*/ 0 h 487680"/>
                  <a:gd name="connsiteX1" fmla="*/ 0 w 1513840"/>
                  <a:gd name="connsiteY1" fmla="*/ 233680 h 487680"/>
                  <a:gd name="connsiteX2" fmla="*/ 792480 w 1513840"/>
                  <a:gd name="connsiteY2" fmla="*/ 487680 h 487680"/>
                  <a:gd name="connsiteX3" fmla="*/ 1513840 w 1513840"/>
                  <a:gd name="connsiteY3" fmla="*/ 243840 h 487680"/>
                  <a:gd name="connsiteX4" fmla="*/ 762000 w 1513840"/>
                  <a:gd name="connsiteY4" fmla="*/ 0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3840" h="487680">
                    <a:moveTo>
                      <a:pt x="762000" y="0"/>
                    </a:moveTo>
                    <a:lnTo>
                      <a:pt x="0" y="233680"/>
                    </a:lnTo>
                    <a:lnTo>
                      <a:pt x="792480" y="487680"/>
                    </a:lnTo>
                    <a:lnTo>
                      <a:pt x="1513840" y="243840"/>
                    </a:lnTo>
                    <a:lnTo>
                      <a:pt x="7620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B32F6A1-1F27-4B48-B700-0E54BAA42639}"/>
                  </a:ext>
                </a:extLst>
              </p:cNvPr>
              <p:cNvCxnSpPr/>
              <p:nvPr/>
            </p:nvCxnSpPr>
            <p:spPr>
              <a:xfrm>
                <a:off x="6204740" y="2292443"/>
                <a:ext cx="1693282" cy="569542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09AC32A-859A-4AA9-A622-156EAB29D2C7}"/>
                  </a:ext>
                </a:extLst>
              </p:cNvPr>
              <p:cNvCxnSpPr>
                <a:cxnSpLocks/>
              </p:cNvCxnSpPr>
              <p:nvPr/>
            </p:nvCxnSpPr>
            <p:spPr>
              <a:xfrm rot="20328779">
                <a:off x="8042336" y="2813373"/>
                <a:ext cx="2503" cy="872324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1FAD8E17-2A58-457D-AB74-551320791191}"/>
                  </a:ext>
                </a:extLst>
              </p:cNvPr>
              <p:cNvSpPr/>
              <p:nvPr/>
            </p:nvSpPr>
            <p:spPr>
              <a:xfrm rot="20328779">
                <a:off x="8108405" y="3624285"/>
                <a:ext cx="491605" cy="853239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A52FF8E-B253-4B07-8F89-4DD1C0943358}"/>
                  </a:ext>
                </a:extLst>
              </p:cNvPr>
              <p:cNvSpPr/>
              <p:nvPr/>
            </p:nvSpPr>
            <p:spPr>
              <a:xfrm>
                <a:off x="8106546" y="3611027"/>
                <a:ext cx="251999" cy="2519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144" name="Group 143"/>
          <p:cNvGrpSpPr/>
          <p:nvPr/>
        </p:nvGrpSpPr>
        <p:grpSpPr>
          <a:xfrm>
            <a:off x="4492805" y="2096538"/>
            <a:ext cx="3125841" cy="4321470"/>
            <a:chOff x="4492805" y="2357797"/>
            <a:chExt cx="3125841" cy="4384927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45" name="Shape 438"/>
            <p:cNvSpPr/>
            <p:nvPr/>
          </p:nvSpPr>
          <p:spPr>
            <a:xfrm>
              <a:off x="4492805" y="2357797"/>
              <a:ext cx="3125841" cy="4384927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pic>
          <p:nvPicPr>
            <p:cNvPr id="146" name="Shape 43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574492" y="2627181"/>
              <a:ext cx="962465" cy="91232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47" name="Shape 440"/>
            <p:cNvSpPr txBox="1"/>
            <p:nvPr/>
          </p:nvSpPr>
          <p:spPr>
            <a:xfrm>
              <a:off x="4816693" y="3539506"/>
              <a:ext cx="2594091" cy="40011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lt1"/>
                  </a:solidFill>
                  <a:latin typeface="+mj-lt"/>
                  <a:ea typeface="Cabin"/>
                  <a:cs typeface="Cabin"/>
                  <a:sym typeface="Cabin"/>
                </a:rPr>
                <a:t>Our Market Space</a:t>
              </a:r>
              <a:endParaRPr sz="2000" b="1" dirty="0">
                <a:solidFill>
                  <a:schemeClr val="lt1"/>
                </a:solidFill>
                <a:latin typeface="+mj-lt"/>
                <a:ea typeface="Cabin"/>
                <a:cs typeface="Cabin"/>
                <a:sym typeface="Cabin"/>
              </a:endParaRPr>
            </a:p>
          </p:txBody>
        </p:sp>
        <p:sp>
          <p:nvSpPr>
            <p:cNvPr id="148" name="Shape 441"/>
            <p:cNvSpPr txBox="1"/>
            <p:nvPr/>
          </p:nvSpPr>
          <p:spPr>
            <a:xfrm>
              <a:off x="4568415" y="4171073"/>
              <a:ext cx="2974617" cy="1847804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US" sz="1800" dirty="0">
                  <a:latin typeface="Cabin"/>
                  <a:ea typeface="Cabin"/>
                  <a:cs typeface="Cabin"/>
                  <a:sym typeface="Cabin"/>
                </a:rPr>
                <a:t>Directly Dealing with Sri Lankan </a:t>
              </a:r>
              <a:r>
                <a:rPr lang="en-US" dirty="0" smtClean="0">
                  <a:latin typeface="Cabin"/>
                  <a:ea typeface="Cabin"/>
                  <a:cs typeface="Cabin"/>
                  <a:sym typeface="Cabin"/>
                </a:rPr>
                <a:t>Ministry of Education to promote the product among government &amp; private universities</a:t>
              </a:r>
              <a:r>
                <a:rPr lang="en-US" dirty="0">
                  <a:latin typeface="Cabin"/>
                  <a:ea typeface="Cabin"/>
                  <a:cs typeface="Cabin"/>
                  <a:sym typeface="Cabin"/>
                </a:rPr>
                <a:t>.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603561" y="2126438"/>
            <a:ext cx="3241050" cy="4291569"/>
            <a:chOff x="723205" y="2450633"/>
            <a:chExt cx="3053838" cy="4292091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50" name="Shape 436"/>
            <p:cNvSpPr/>
            <p:nvPr/>
          </p:nvSpPr>
          <p:spPr>
            <a:xfrm>
              <a:off x="723205" y="2450633"/>
              <a:ext cx="3053838" cy="4292091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dirty="0" smtClean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dirty="0" smtClean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endParaRPr lang="en-US" sz="2000" dirty="0" smtClean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US" sz="2000" dirty="0" smtClean="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Fully Functional web application.</a:t>
              </a:r>
            </a:p>
            <a:p>
              <a:pPr marR="0" lvl="0" algn="l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	</a:t>
              </a:r>
              <a:endParaRPr sz="2000" dirty="0"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US" sz="2000" dirty="0" smtClean="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Free</a:t>
              </a:r>
              <a:r>
                <a:rPr lang="en-US" sz="2000" dirty="0" smtClean="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2000" dirty="0" smtClean="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version &amp; </a:t>
              </a:r>
              <a:r>
                <a:rPr lang="en-US" sz="2000" dirty="0" smtClean="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Paid</a:t>
              </a:r>
              <a:r>
                <a:rPr lang="en-US" sz="2000" dirty="0" smtClean="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 version</a:t>
              </a:r>
              <a:r>
                <a:rPr lang="en-US" sz="2000" dirty="0" smtClean="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.</a:t>
              </a:r>
              <a:endParaRPr sz="2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endParaRPr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52" name="Shape 442"/>
            <p:cNvSpPr/>
            <p:nvPr/>
          </p:nvSpPr>
          <p:spPr>
            <a:xfrm>
              <a:off x="932364" y="3602581"/>
              <a:ext cx="2630848" cy="40011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lt1"/>
                  </a:solidFill>
                  <a:ea typeface="Cabin"/>
                  <a:cs typeface="Cabin"/>
                  <a:sym typeface="Cabin"/>
                </a:rPr>
                <a:t>What </a:t>
              </a:r>
              <a:r>
                <a:rPr lang="en-US" sz="2000" b="1" dirty="0" smtClean="0">
                  <a:solidFill>
                    <a:schemeClr val="lt1"/>
                  </a:solidFill>
                  <a:ea typeface="Cabin"/>
                  <a:cs typeface="Cabin"/>
                  <a:sym typeface="Cabin"/>
                </a:rPr>
                <a:t>are we selling </a:t>
              </a:r>
              <a:endParaRPr dirty="0"/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8266840" y="2056031"/>
            <a:ext cx="3017886" cy="4361977"/>
            <a:chOff x="8266840" y="2356479"/>
            <a:chExt cx="3017886" cy="436197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54" name="Shape 443"/>
            <p:cNvSpPr/>
            <p:nvPr/>
          </p:nvSpPr>
          <p:spPr>
            <a:xfrm>
              <a:off x="8266840" y="2356479"/>
              <a:ext cx="3017886" cy="4361977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US" dirty="0" smtClean="0"/>
                <a:t>University students and lectures.</a:t>
              </a:r>
              <a:endParaRPr dirty="0"/>
            </a:p>
          </p:txBody>
        </p:sp>
        <p:pic>
          <p:nvPicPr>
            <p:cNvPr id="155" name="Shape 4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37614" y="2667657"/>
              <a:ext cx="876337" cy="911037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56" name="Shape 445"/>
            <p:cNvSpPr txBox="1"/>
            <p:nvPr/>
          </p:nvSpPr>
          <p:spPr>
            <a:xfrm>
              <a:off x="8327691" y="3578694"/>
              <a:ext cx="2957035" cy="40011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lt1"/>
                  </a:solidFill>
                  <a:latin typeface="+mj-lt"/>
                  <a:ea typeface="Cabin"/>
                  <a:cs typeface="Cabin"/>
                  <a:sym typeface="Cabin"/>
                </a:rPr>
                <a:t>Our Market Segment</a:t>
              </a:r>
              <a:endParaRPr sz="2000" b="1" dirty="0">
                <a:solidFill>
                  <a:schemeClr val="lt1"/>
                </a:solidFill>
                <a:latin typeface="+mj-lt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8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622357" y="2369526"/>
            <a:ext cx="940536" cy="83669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3904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084E4B-5F7E-4B0D-9538-D7ABEB183593}"/>
              </a:ext>
            </a:extLst>
          </p:cNvPr>
          <p:cNvSpPr/>
          <p:nvPr/>
        </p:nvSpPr>
        <p:spPr>
          <a:xfrm>
            <a:off x="7857460" y="1"/>
            <a:ext cx="4334539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857459" y="2921170"/>
            <a:ext cx="433453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465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2D7251-4B39-427F-842D-01C8272FFCCA}"/>
              </a:ext>
            </a:extLst>
          </p:cNvPr>
          <p:cNvSpPr/>
          <p:nvPr/>
        </p:nvSpPr>
        <p:spPr>
          <a:xfrm>
            <a:off x="5913690" y="0"/>
            <a:ext cx="6278310" cy="6858000"/>
          </a:xfrm>
          <a:prstGeom prst="rect">
            <a:avLst/>
          </a:prstGeom>
          <a:solidFill>
            <a:schemeClr val="accent3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2" name="TextBox 1"/>
          <p:cNvSpPr txBox="1"/>
          <p:nvPr/>
        </p:nvSpPr>
        <p:spPr>
          <a:xfrm>
            <a:off x="1640690" y="290635"/>
            <a:ext cx="300296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45731" y="294555"/>
            <a:ext cx="479543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What is EduEasy?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45731" y="938792"/>
            <a:ext cx="479543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Why EduEasy?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45731" y="6013913"/>
            <a:ext cx="479543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Business Potential 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45731" y="2099098"/>
            <a:ext cx="479543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System Architecture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45731" y="1472626"/>
            <a:ext cx="479543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Our Objectives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45731" y="2720008"/>
            <a:ext cx="5077078" cy="95410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Existing Literature &amp; Methodology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45731" y="4530736"/>
            <a:ext cx="5077078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Tools &amp; Technologies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45731" y="4996001"/>
            <a:ext cx="615639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Work Breakdown Structure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45731" y="3640257"/>
            <a:ext cx="6156390" cy="95410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bg1"/>
                </a:solidFill>
              </a:rPr>
              <a:t>Comparison </a:t>
            </a:r>
            <a:r>
              <a:rPr lang="en-US" sz="2800" b="1" dirty="0">
                <a:solidFill>
                  <a:schemeClr val="bg1"/>
                </a:solidFill>
              </a:rPr>
              <a:t>of Existing Products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45731" y="5448390"/>
            <a:ext cx="615639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User Requirements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00320"/>
            <a:ext cx="11573197" cy="724247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What is EduEasy?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15785" y="1301807"/>
            <a:ext cx="10316014" cy="4811612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Smart learning assistant system.</a:t>
            </a:r>
          </a:p>
          <a:p>
            <a:pPr marL="457200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Web application.</a:t>
            </a:r>
          </a:p>
          <a:p>
            <a:pPr marL="457200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Designed for university lecture room environment.</a:t>
            </a:r>
          </a:p>
          <a:p>
            <a:pPr marL="457200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Helps students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easily understand lecture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slide components by matching the lecture slides.</a:t>
            </a:r>
          </a:p>
          <a:p>
            <a:pPr marL="457200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Make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summarized notes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quickly.</a:t>
            </a:r>
          </a:p>
          <a:p>
            <a:pPr marL="457200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Find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references and related questions online. </a:t>
            </a:r>
          </a:p>
        </p:txBody>
      </p:sp>
      <p:grpSp>
        <p:nvGrpSpPr>
          <p:cNvPr id="4" name="Group 14">
            <a:extLst>
              <a:ext uri="{FF2B5EF4-FFF2-40B4-BE49-F238E27FC236}">
                <a16:creationId xmlns:a16="http://schemas.microsoft.com/office/drawing/2014/main" id="{20C2B74B-BECB-4535-B502-06DC80D74B06}"/>
              </a:ext>
            </a:extLst>
          </p:cNvPr>
          <p:cNvGrpSpPr/>
          <p:nvPr/>
        </p:nvGrpSpPr>
        <p:grpSpPr>
          <a:xfrm>
            <a:off x="10337968" y="352131"/>
            <a:ext cx="1640793" cy="6091397"/>
            <a:chOff x="4058860" y="987781"/>
            <a:chExt cx="1052368" cy="3696329"/>
          </a:xfrm>
        </p:grpSpPr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25302530-3AAA-4B18-B144-C49D138138CE}"/>
                </a:ext>
              </a:extLst>
            </p:cNvPr>
            <p:cNvSpPr/>
            <p:nvPr/>
          </p:nvSpPr>
          <p:spPr>
            <a:xfrm rot="36931">
              <a:off x="4276045" y="3801165"/>
              <a:ext cx="592195" cy="863021"/>
            </a:xfrm>
            <a:custGeom>
              <a:avLst/>
              <a:gdLst/>
              <a:ahLst/>
              <a:cxnLst/>
              <a:rect l="l" t="t" r="r" b="b"/>
              <a:pathLst>
                <a:path w="1802378" h="1800199">
                  <a:moveTo>
                    <a:pt x="0" y="0"/>
                  </a:moveTo>
                  <a:lnTo>
                    <a:pt x="1802378" y="0"/>
                  </a:lnTo>
                  <a:lnTo>
                    <a:pt x="1802378" y="289727"/>
                  </a:lnTo>
                  <a:lnTo>
                    <a:pt x="1801366" y="289727"/>
                  </a:lnTo>
                  <a:lnTo>
                    <a:pt x="901188" y="1800199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70000"/>
                    <a:lumOff val="30000"/>
                  </a:schemeClr>
                </a:gs>
                <a:gs pos="100000">
                  <a:schemeClr val="accent2">
                    <a:lumMod val="70000"/>
                    <a:lumOff val="3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91FA14DC-BAA1-4B27-93F4-512A9C64EF6C}"/>
                </a:ext>
              </a:extLst>
            </p:cNvPr>
            <p:cNvSpPr/>
            <p:nvPr/>
          </p:nvSpPr>
          <p:spPr>
            <a:xfrm>
              <a:off x="4468857" y="3793500"/>
              <a:ext cx="200342" cy="872829"/>
            </a:xfrm>
            <a:custGeom>
              <a:avLst/>
              <a:gdLst>
                <a:gd name="connsiteX0" fmla="*/ 0 w 1359043"/>
                <a:gd name="connsiteY0" fmla="*/ 0 h 1813992"/>
                <a:gd name="connsiteX1" fmla="*/ 1359043 w 1359043"/>
                <a:gd name="connsiteY1" fmla="*/ 0 h 1813992"/>
                <a:gd name="connsiteX2" fmla="*/ 1359043 w 1359043"/>
                <a:gd name="connsiteY2" fmla="*/ 212596 h 1813992"/>
                <a:gd name="connsiteX3" fmla="*/ 806822 w 1359043"/>
                <a:gd name="connsiteY3" fmla="*/ 1813992 h 1813992"/>
                <a:gd name="connsiteX4" fmla="*/ 1012 w 1359043"/>
                <a:gd name="connsiteY4" fmla="*/ 289727 h 1813992"/>
                <a:gd name="connsiteX5" fmla="*/ 0 w 1359043"/>
                <a:gd name="connsiteY5" fmla="*/ 289727 h 1813992"/>
                <a:gd name="connsiteX6" fmla="*/ 0 w 1359043"/>
                <a:gd name="connsiteY6" fmla="*/ 288030 h 1813992"/>
                <a:gd name="connsiteX7" fmla="*/ 0 w 1359043"/>
                <a:gd name="connsiteY7" fmla="*/ 0 h 1813992"/>
                <a:gd name="connsiteX0" fmla="*/ 0 w 1359043"/>
                <a:gd name="connsiteY0" fmla="*/ 0 h 1820658"/>
                <a:gd name="connsiteX1" fmla="*/ 1359043 w 1359043"/>
                <a:gd name="connsiteY1" fmla="*/ 0 h 1820658"/>
                <a:gd name="connsiteX2" fmla="*/ 1359043 w 1359043"/>
                <a:gd name="connsiteY2" fmla="*/ 212596 h 1820658"/>
                <a:gd name="connsiteX3" fmla="*/ 720119 w 1359043"/>
                <a:gd name="connsiteY3" fmla="*/ 1820658 h 1820658"/>
                <a:gd name="connsiteX4" fmla="*/ 1012 w 1359043"/>
                <a:gd name="connsiteY4" fmla="*/ 289727 h 1820658"/>
                <a:gd name="connsiteX5" fmla="*/ 0 w 1359043"/>
                <a:gd name="connsiteY5" fmla="*/ 289727 h 1820658"/>
                <a:gd name="connsiteX6" fmla="*/ 0 w 1359043"/>
                <a:gd name="connsiteY6" fmla="*/ 288030 h 1820658"/>
                <a:gd name="connsiteX7" fmla="*/ 0 w 1359043"/>
                <a:gd name="connsiteY7" fmla="*/ 0 h 182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9043" h="1820658">
                  <a:moveTo>
                    <a:pt x="0" y="0"/>
                  </a:moveTo>
                  <a:lnTo>
                    <a:pt x="1359043" y="0"/>
                  </a:lnTo>
                  <a:lnTo>
                    <a:pt x="1359043" y="212596"/>
                  </a:lnTo>
                  <a:lnTo>
                    <a:pt x="720119" y="1820658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50000"/>
                    <a:lumOff val="50000"/>
                  </a:schemeClr>
                </a:gs>
                <a:gs pos="100000">
                  <a:schemeClr val="accent2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C6C7785C-8982-46D8-BD2D-F0082959A035}"/>
                </a:ext>
              </a:extLst>
            </p:cNvPr>
            <p:cNvSpPr/>
            <p:nvPr/>
          </p:nvSpPr>
          <p:spPr>
            <a:xfrm>
              <a:off x="4291066" y="1891296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0" y="0"/>
                  </a:moveTo>
                  <a:lnTo>
                    <a:pt x="99616" y="0"/>
                  </a:lnTo>
                  <a:lnTo>
                    <a:pt x="196906" y="63491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30000"/>
                    <a:lumOff val="7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0EA746AB-277A-4BA1-9F0A-B7C535C1FB4A}"/>
                </a:ext>
              </a:extLst>
            </p:cNvPr>
            <p:cNvSpPr/>
            <p:nvPr/>
          </p:nvSpPr>
          <p:spPr>
            <a:xfrm>
              <a:off x="4486591" y="1953886"/>
              <a:ext cx="196906" cy="1950905"/>
            </a:xfrm>
            <a:custGeom>
              <a:avLst/>
              <a:gdLst/>
              <a:ahLst/>
              <a:cxnLst/>
              <a:rect l="l" t="t" r="r" b="b"/>
              <a:pathLst>
                <a:path w="196906" h="1950905">
                  <a:moveTo>
                    <a:pt x="0" y="0"/>
                  </a:moveTo>
                  <a:lnTo>
                    <a:pt x="101941" y="66527"/>
                  </a:lnTo>
                  <a:lnTo>
                    <a:pt x="196906" y="4552"/>
                  </a:lnTo>
                  <a:lnTo>
                    <a:pt x="196906" y="1950905"/>
                  </a:lnTo>
                  <a:lnTo>
                    <a:pt x="193201" y="1950905"/>
                  </a:lnTo>
                  <a:cubicBezTo>
                    <a:pt x="183184" y="1893988"/>
                    <a:pt x="144512" y="1851984"/>
                    <a:pt x="98453" y="1851984"/>
                  </a:cubicBezTo>
                  <a:cubicBezTo>
                    <a:pt x="52394" y="1851984"/>
                    <a:pt x="13723" y="1893988"/>
                    <a:pt x="3706" y="1950905"/>
                  </a:cubicBezTo>
                  <a:lnTo>
                    <a:pt x="0" y="1950905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8DD3C104-DCA5-4C07-AA7C-5F42944E40F4}"/>
                </a:ext>
              </a:extLst>
            </p:cNvPr>
            <p:cNvSpPr/>
            <p:nvPr/>
          </p:nvSpPr>
          <p:spPr>
            <a:xfrm>
              <a:off x="4683483" y="1895514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96435" y="0"/>
                  </a:moveTo>
                  <a:lnTo>
                    <a:pt x="196906" y="0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lnTo>
                    <a:pt x="0" y="629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B6979A23-A285-45E9-95F0-43DC4293EA1E}"/>
                </a:ext>
              </a:extLst>
            </p:cNvPr>
            <p:cNvSpPr/>
            <p:nvPr/>
          </p:nvSpPr>
          <p:spPr>
            <a:xfrm rot="10800000">
              <a:off x="4468813" y="4423239"/>
              <a:ext cx="196906" cy="260871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Parallelogram 15">
              <a:extLst>
                <a:ext uri="{FF2B5EF4-FFF2-40B4-BE49-F238E27FC236}">
                  <a16:creationId xmlns:a16="http://schemas.microsoft.com/office/drawing/2014/main" id="{00FFC3E9-ACCE-438D-B2B5-5AA4625B76F2}"/>
                </a:ext>
              </a:extLst>
            </p:cNvPr>
            <p:cNvSpPr/>
            <p:nvPr/>
          </p:nvSpPr>
          <p:spPr>
            <a:xfrm rot="16200000">
              <a:off x="4098945" y="947696"/>
              <a:ext cx="972197" cy="1052368"/>
            </a:xfrm>
            <a:custGeom>
              <a:avLst/>
              <a:gdLst/>
              <a:ahLst/>
              <a:cxnLst/>
              <a:rect l="l" t="t" r="r" b="b"/>
              <a:pathLst>
                <a:path w="2993176" h="3240001">
                  <a:moveTo>
                    <a:pt x="1299907" y="647892"/>
                  </a:moveTo>
                  <a:lnTo>
                    <a:pt x="665509" y="1620000"/>
                  </a:lnTo>
                  <a:lnTo>
                    <a:pt x="1299907" y="2592108"/>
                  </a:lnTo>
                  <a:lnTo>
                    <a:pt x="634398" y="2592108"/>
                  </a:lnTo>
                  <a:lnTo>
                    <a:pt x="0" y="1620000"/>
                  </a:lnTo>
                  <a:lnTo>
                    <a:pt x="634398" y="647892"/>
                  </a:lnTo>
                  <a:close/>
                  <a:moveTo>
                    <a:pt x="2993176" y="1620001"/>
                  </a:moveTo>
                  <a:lnTo>
                    <a:pt x="1913056" y="3240001"/>
                  </a:lnTo>
                  <a:lnTo>
                    <a:pt x="1782206" y="3043749"/>
                  </a:lnTo>
                  <a:lnTo>
                    <a:pt x="1110064" y="3043749"/>
                  </a:lnTo>
                  <a:cubicBezTo>
                    <a:pt x="1089036" y="3096599"/>
                    <a:pt x="1037333" y="3133759"/>
                    <a:pt x="976952" y="3133759"/>
                  </a:cubicBezTo>
                  <a:cubicBezTo>
                    <a:pt x="923853" y="3133759"/>
                    <a:pt x="877466" y="3105022"/>
                    <a:pt x="854540" y="3061058"/>
                  </a:cubicBezTo>
                  <a:lnTo>
                    <a:pt x="302383" y="3169763"/>
                  </a:lnTo>
                  <a:lnTo>
                    <a:pt x="302383" y="2809723"/>
                  </a:lnTo>
                  <a:lnTo>
                    <a:pt x="854540" y="2918427"/>
                  </a:lnTo>
                  <a:cubicBezTo>
                    <a:pt x="877466" y="2874463"/>
                    <a:pt x="923853" y="2845727"/>
                    <a:pt x="976952" y="2845727"/>
                  </a:cubicBezTo>
                  <a:cubicBezTo>
                    <a:pt x="1037333" y="2845727"/>
                    <a:pt x="1089036" y="2882887"/>
                    <a:pt x="1110064" y="2935737"/>
                  </a:cubicBezTo>
                  <a:lnTo>
                    <a:pt x="1710190" y="2935737"/>
                  </a:lnTo>
                  <a:lnTo>
                    <a:pt x="832936" y="1620001"/>
                  </a:lnTo>
                  <a:lnTo>
                    <a:pt x="191305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05684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Why EduEasy?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12144" y="1360163"/>
            <a:ext cx="8960514" cy="4811612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Struggle in the last moment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457200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 not find lecture notes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SG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Not </a:t>
            </a:r>
            <a:r>
              <a:rPr lang="en-SG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enough time to refer </a:t>
            </a:r>
            <a:r>
              <a:rPr lang="en-SG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big</a:t>
            </a:r>
            <a:r>
              <a:rPr lang="en-SG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SG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notes</a:t>
            </a:r>
            <a:r>
              <a:rPr lang="en-SG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457200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SG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Provides summarized notes.</a:t>
            </a:r>
            <a:endParaRPr lang="en-US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Can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practice for exams with questions.</a:t>
            </a:r>
          </a:p>
          <a:p>
            <a:pPr marL="457200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Easier to find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references 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 students can    study further</a:t>
            </a: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6" name="Group 13318">
            <a:extLst>
              <a:ext uri="{FF2B5EF4-FFF2-40B4-BE49-F238E27FC236}">
                <a16:creationId xmlns:a16="http://schemas.microsoft.com/office/drawing/2014/main" id="{3176A925-9561-4C3F-8238-DB986AC67B50}"/>
              </a:ext>
            </a:extLst>
          </p:cNvPr>
          <p:cNvGrpSpPr/>
          <p:nvPr/>
        </p:nvGrpSpPr>
        <p:grpSpPr>
          <a:xfrm>
            <a:off x="170917" y="495654"/>
            <a:ext cx="2666288" cy="5870963"/>
            <a:chOff x="1359132" y="345882"/>
            <a:chExt cx="1966239" cy="4200564"/>
          </a:xfrm>
        </p:grpSpPr>
        <p:grpSp>
          <p:nvGrpSpPr>
            <p:cNvPr id="27" name="Group 23">
              <a:extLst>
                <a:ext uri="{FF2B5EF4-FFF2-40B4-BE49-F238E27FC236}">
                  <a16:creationId xmlns:a16="http://schemas.microsoft.com/office/drawing/2014/main" id="{F1830171-F3BF-4D8C-BBE7-DC399D6D1691}"/>
                </a:ext>
              </a:extLst>
            </p:cNvPr>
            <p:cNvGrpSpPr/>
            <p:nvPr/>
          </p:nvGrpSpPr>
          <p:grpSpPr>
            <a:xfrm>
              <a:off x="2073901" y="2186669"/>
              <a:ext cx="501313" cy="2359777"/>
              <a:chOff x="2810055" y="1677194"/>
              <a:chExt cx="535258" cy="2519562"/>
            </a:xfrm>
          </p:grpSpPr>
          <p:sp>
            <p:nvSpPr>
              <p:cNvPr id="40" name="Rectangle 8">
                <a:extLst>
                  <a:ext uri="{FF2B5EF4-FFF2-40B4-BE49-F238E27FC236}">
                    <a16:creationId xmlns:a16="http://schemas.microsoft.com/office/drawing/2014/main" id="{EA6408B1-590A-4B35-99D9-FD571251018D}"/>
                  </a:ext>
                </a:extLst>
              </p:cNvPr>
              <p:cNvSpPr/>
              <p:nvPr/>
            </p:nvSpPr>
            <p:spPr>
              <a:xfrm>
                <a:off x="2810675" y="3399597"/>
                <a:ext cx="534638" cy="779141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100000">
                    <a:schemeClr val="accent2">
                      <a:lumMod val="70000"/>
                      <a:lumOff val="3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Rectangle 8">
                <a:extLst>
                  <a:ext uri="{FF2B5EF4-FFF2-40B4-BE49-F238E27FC236}">
                    <a16:creationId xmlns:a16="http://schemas.microsoft.com/office/drawing/2014/main" id="{9AD44607-A66D-48A0-9FE2-E296E272740A}"/>
                  </a:ext>
                </a:extLst>
              </p:cNvPr>
              <p:cNvSpPr/>
              <p:nvPr/>
            </p:nvSpPr>
            <p:spPr>
              <a:xfrm>
                <a:off x="2984722" y="3392706"/>
                <a:ext cx="180870" cy="787996"/>
              </a:xfrm>
              <a:custGeom>
                <a:avLst/>
                <a:gdLst>
                  <a:gd name="connsiteX0" fmla="*/ 0 w 1359043"/>
                  <a:gd name="connsiteY0" fmla="*/ 0 h 1813992"/>
                  <a:gd name="connsiteX1" fmla="*/ 1359043 w 1359043"/>
                  <a:gd name="connsiteY1" fmla="*/ 0 h 1813992"/>
                  <a:gd name="connsiteX2" fmla="*/ 1359043 w 1359043"/>
                  <a:gd name="connsiteY2" fmla="*/ 212596 h 1813992"/>
                  <a:gd name="connsiteX3" fmla="*/ 806822 w 1359043"/>
                  <a:gd name="connsiteY3" fmla="*/ 1813992 h 1813992"/>
                  <a:gd name="connsiteX4" fmla="*/ 1012 w 1359043"/>
                  <a:gd name="connsiteY4" fmla="*/ 289727 h 1813992"/>
                  <a:gd name="connsiteX5" fmla="*/ 0 w 1359043"/>
                  <a:gd name="connsiteY5" fmla="*/ 289727 h 1813992"/>
                  <a:gd name="connsiteX6" fmla="*/ 0 w 1359043"/>
                  <a:gd name="connsiteY6" fmla="*/ 288030 h 1813992"/>
                  <a:gd name="connsiteX7" fmla="*/ 0 w 1359043"/>
                  <a:gd name="connsiteY7" fmla="*/ 0 h 1813992"/>
                  <a:gd name="connsiteX0" fmla="*/ 0 w 1359043"/>
                  <a:gd name="connsiteY0" fmla="*/ 0 h 1820658"/>
                  <a:gd name="connsiteX1" fmla="*/ 1359043 w 1359043"/>
                  <a:gd name="connsiteY1" fmla="*/ 0 h 1820658"/>
                  <a:gd name="connsiteX2" fmla="*/ 1359043 w 1359043"/>
                  <a:gd name="connsiteY2" fmla="*/ 212596 h 1820658"/>
                  <a:gd name="connsiteX3" fmla="*/ 720119 w 1359043"/>
                  <a:gd name="connsiteY3" fmla="*/ 1820658 h 1820658"/>
                  <a:gd name="connsiteX4" fmla="*/ 1012 w 1359043"/>
                  <a:gd name="connsiteY4" fmla="*/ 289727 h 1820658"/>
                  <a:gd name="connsiteX5" fmla="*/ 0 w 1359043"/>
                  <a:gd name="connsiteY5" fmla="*/ 289727 h 1820658"/>
                  <a:gd name="connsiteX6" fmla="*/ 0 w 1359043"/>
                  <a:gd name="connsiteY6" fmla="*/ 288030 h 1820658"/>
                  <a:gd name="connsiteX7" fmla="*/ 0 w 1359043"/>
                  <a:gd name="connsiteY7" fmla="*/ 0 h 182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9043" h="1820658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720119" y="1820658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50000"/>
                      <a:lumOff val="50000"/>
                    </a:schemeClr>
                  </a:gs>
                  <a:gs pos="100000">
                    <a:schemeClr val="accent2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Rectangle 8">
                <a:extLst>
                  <a:ext uri="{FF2B5EF4-FFF2-40B4-BE49-F238E27FC236}">
                    <a16:creationId xmlns:a16="http://schemas.microsoft.com/office/drawing/2014/main" id="{8281CE4E-D56C-4E49-B3E2-5D78C9EA1732}"/>
                  </a:ext>
                </a:extLst>
              </p:cNvPr>
              <p:cNvSpPr/>
              <p:nvPr/>
            </p:nvSpPr>
            <p:spPr>
              <a:xfrm>
                <a:off x="2810055" y="3399597"/>
                <a:ext cx="264192" cy="763141"/>
              </a:xfrm>
              <a:custGeom>
                <a:avLst/>
                <a:gdLst>
                  <a:gd name="connsiteX0" fmla="*/ 0 w 1345558"/>
                  <a:gd name="connsiteY0" fmla="*/ 0 h 1783227"/>
                  <a:gd name="connsiteX1" fmla="*/ 897414 w 1345558"/>
                  <a:gd name="connsiteY1" fmla="*/ 0 h 1783227"/>
                  <a:gd name="connsiteX2" fmla="*/ 901843 w 1345558"/>
                  <a:gd name="connsiteY2" fmla="*/ 212596 h 1783227"/>
                  <a:gd name="connsiteX3" fmla="*/ 1345558 w 1345558"/>
                  <a:gd name="connsiteY3" fmla="*/ 1783227 h 1783227"/>
                  <a:gd name="connsiteX4" fmla="*/ 1012 w 1345558"/>
                  <a:gd name="connsiteY4" fmla="*/ 289727 h 1783227"/>
                  <a:gd name="connsiteX5" fmla="*/ 0 w 1345558"/>
                  <a:gd name="connsiteY5" fmla="*/ 289727 h 1783227"/>
                  <a:gd name="connsiteX6" fmla="*/ 0 w 1345558"/>
                  <a:gd name="connsiteY6" fmla="*/ 288030 h 1783227"/>
                  <a:gd name="connsiteX7" fmla="*/ 0 w 1345558"/>
                  <a:gd name="connsiteY7" fmla="*/ 0 h 1783227"/>
                  <a:gd name="connsiteX0" fmla="*/ 0 w 1331023"/>
                  <a:gd name="connsiteY0" fmla="*/ 0 h 1763232"/>
                  <a:gd name="connsiteX1" fmla="*/ 897414 w 1331023"/>
                  <a:gd name="connsiteY1" fmla="*/ 0 h 1763232"/>
                  <a:gd name="connsiteX2" fmla="*/ 901843 w 1331023"/>
                  <a:gd name="connsiteY2" fmla="*/ 212596 h 1763232"/>
                  <a:gd name="connsiteX3" fmla="*/ 1331023 w 1331023"/>
                  <a:gd name="connsiteY3" fmla="*/ 1763232 h 1763232"/>
                  <a:gd name="connsiteX4" fmla="*/ 1012 w 1331023"/>
                  <a:gd name="connsiteY4" fmla="*/ 289727 h 1763232"/>
                  <a:gd name="connsiteX5" fmla="*/ 0 w 1331023"/>
                  <a:gd name="connsiteY5" fmla="*/ 289727 h 1763232"/>
                  <a:gd name="connsiteX6" fmla="*/ 0 w 1331023"/>
                  <a:gd name="connsiteY6" fmla="*/ 288030 h 1763232"/>
                  <a:gd name="connsiteX7" fmla="*/ 0 w 1331023"/>
                  <a:gd name="connsiteY7" fmla="*/ 0 h 176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1023" h="1763232">
                    <a:moveTo>
                      <a:pt x="0" y="0"/>
                    </a:moveTo>
                    <a:lnTo>
                      <a:pt x="897414" y="0"/>
                    </a:lnTo>
                    <a:cubicBezTo>
                      <a:pt x="898890" y="70865"/>
                      <a:pt x="900367" y="141731"/>
                      <a:pt x="901843" y="212596"/>
                    </a:cubicBezTo>
                    <a:lnTo>
                      <a:pt x="1331023" y="1763232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30000"/>
                      <a:lumOff val="70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Rectangle 2">
                <a:extLst>
                  <a:ext uri="{FF2B5EF4-FFF2-40B4-BE49-F238E27FC236}">
                    <a16:creationId xmlns:a16="http://schemas.microsoft.com/office/drawing/2014/main" id="{3E95295E-B3E7-4F6E-8448-4A4089D20A1A}"/>
                  </a:ext>
                </a:extLst>
              </p:cNvPr>
              <p:cNvSpPr/>
              <p:nvPr/>
            </p:nvSpPr>
            <p:spPr>
              <a:xfrm>
                <a:off x="2811292" y="1677194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30000"/>
                      <a:lumOff val="7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Rectangle 2">
                <a:extLst>
                  <a:ext uri="{FF2B5EF4-FFF2-40B4-BE49-F238E27FC236}">
                    <a16:creationId xmlns:a16="http://schemas.microsoft.com/office/drawing/2014/main" id="{BCDA3D7C-208F-4796-9CD0-D2F312817A95}"/>
                  </a:ext>
                </a:extLst>
              </p:cNvPr>
              <p:cNvSpPr/>
              <p:nvPr/>
            </p:nvSpPr>
            <p:spPr>
              <a:xfrm>
                <a:off x="2987824" y="1677195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Rectangle 2">
                <a:extLst>
                  <a:ext uri="{FF2B5EF4-FFF2-40B4-BE49-F238E27FC236}">
                    <a16:creationId xmlns:a16="http://schemas.microsoft.com/office/drawing/2014/main" id="{5990E51F-BEB5-4B24-98F7-94F4F212A2D3}"/>
                  </a:ext>
                </a:extLst>
              </p:cNvPr>
              <p:cNvSpPr/>
              <p:nvPr/>
            </p:nvSpPr>
            <p:spPr>
              <a:xfrm>
                <a:off x="3165590" y="1677196"/>
                <a:ext cx="177768" cy="1815899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Isosceles Triangle 4">
                <a:extLst>
                  <a:ext uri="{FF2B5EF4-FFF2-40B4-BE49-F238E27FC236}">
                    <a16:creationId xmlns:a16="http://schemas.microsoft.com/office/drawing/2014/main" id="{0764F1D1-C010-460B-9C7C-2FF50681B51A}"/>
                  </a:ext>
                </a:extLst>
              </p:cNvPr>
              <p:cNvSpPr/>
              <p:nvPr/>
            </p:nvSpPr>
            <p:spPr>
              <a:xfrm rot="10800000">
                <a:off x="2987823" y="3961239"/>
                <a:ext cx="177768" cy="23551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Group 26">
              <a:extLst>
                <a:ext uri="{FF2B5EF4-FFF2-40B4-BE49-F238E27FC236}">
                  <a16:creationId xmlns:a16="http://schemas.microsoft.com/office/drawing/2014/main" id="{187C0761-B81E-4279-BA43-015F4789B66D}"/>
                </a:ext>
              </a:extLst>
            </p:cNvPr>
            <p:cNvGrpSpPr/>
            <p:nvPr/>
          </p:nvGrpSpPr>
          <p:grpSpPr>
            <a:xfrm>
              <a:off x="1359132" y="345882"/>
              <a:ext cx="1966239" cy="1811155"/>
              <a:chOff x="1888981" y="1110787"/>
              <a:chExt cx="2254374" cy="2076562"/>
            </a:xfrm>
          </p:grpSpPr>
          <p:sp>
            <p:nvSpPr>
              <p:cNvPr id="29" name="Teardrop 30">
                <a:extLst>
                  <a:ext uri="{FF2B5EF4-FFF2-40B4-BE49-F238E27FC236}">
                    <a16:creationId xmlns:a16="http://schemas.microsoft.com/office/drawing/2014/main" id="{64AC187B-0A2A-489A-A907-3D496D0F402B}"/>
                  </a:ext>
                </a:extLst>
              </p:cNvPr>
              <p:cNvSpPr/>
              <p:nvPr/>
            </p:nvSpPr>
            <p:spPr>
              <a:xfrm rot="8100000">
                <a:off x="2322441" y="1563466"/>
                <a:ext cx="1333455" cy="1333457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rapezoid 24">
                <a:extLst>
                  <a:ext uri="{FF2B5EF4-FFF2-40B4-BE49-F238E27FC236}">
                    <a16:creationId xmlns:a16="http://schemas.microsoft.com/office/drawing/2014/main" id="{7651C308-51DD-43ED-AD7A-2E53A4CDDA81}"/>
                  </a:ext>
                </a:extLst>
              </p:cNvPr>
              <p:cNvSpPr/>
              <p:nvPr/>
            </p:nvSpPr>
            <p:spPr>
              <a:xfrm rot="10800000">
                <a:off x="2751763" y="2230194"/>
                <a:ext cx="457200" cy="783671"/>
              </a:xfrm>
              <a:prstGeom prst="trapezoid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Rounded Rectangle 18">
                <a:extLst>
                  <a:ext uri="{FF2B5EF4-FFF2-40B4-BE49-F238E27FC236}">
                    <a16:creationId xmlns:a16="http://schemas.microsoft.com/office/drawing/2014/main" id="{62930416-EBA5-4143-8370-943F45E8700C}"/>
                  </a:ext>
                </a:extLst>
              </p:cNvPr>
              <p:cNvSpPr/>
              <p:nvPr/>
            </p:nvSpPr>
            <p:spPr>
              <a:xfrm rot="2700000">
                <a:off x="3710962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ounded Rectangle 19">
                <a:extLst>
                  <a:ext uri="{FF2B5EF4-FFF2-40B4-BE49-F238E27FC236}">
                    <a16:creationId xmlns:a16="http://schemas.microsoft.com/office/drawing/2014/main" id="{0353A222-C645-4858-A96B-D4B4B9C69293}"/>
                  </a:ext>
                </a:extLst>
              </p:cNvPr>
              <p:cNvSpPr/>
              <p:nvPr/>
            </p:nvSpPr>
            <p:spPr>
              <a:xfrm rot="18900000" flipH="1">
                <a:off x="2156327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ounded Rectangle 20">
                <a:extLst>
                  <a:ext uri="{FF2B5EF4-FFF2-40B4-BE49-F238E27FC236}">
                    <a16:creationId xmlns:a16="http://schemas.microsoft.com/office/drawing/2014/main" id="{AE7A8672-48A3-4738-9AFC-10E91DD06D6B}"/>
                  </a:ext>
                </a:extLst>
              </p:cNvPr>
              <p:cNvSpPr/>
              <p:nvPr/>
            </p:nvSpPr>
            <p:spPr>
              <a:xfrm>
                <a:off x="2935970" y="1110787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ounded Rectangle 21">
                <a:extLst>
                  <a:ext uri="{FF2B5EF4-FFF2-40B4-BE49-F238E27FC236}">
                    <a16:creationId xmlns:a16="http://schemas.microsoft.com/office/drawing/2014/main" id="{971073D8-F5DB-49E0-90B8-CB5EE821BBDF}"/>
                  </a:ext>
                </a:extLst>
              </p:cNvPr>
              <p:cNvSpPr/>
              <p:nvPr/>
            </p:nvSpPr>
            <p:spPr>
              <a:xfrm rot="5400000">
                <a:off x="3933668" y="1996109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ounded Rectangle 22">
                <a:extLst>
                  <a:ext uri="{FF2B5EF4-FFF2-40B4-BE49-F238E27FC236}">
                    <a16:creationId xmlns:a16="http://schemas.microsoft.com/office/drawing/2014/main" id="{84868AB7-B7FC-41AD-8F70-C0362E013604}"/>
                  </a:ext>
                </a:extLst>
              </p:cNvPr>
              <p:cNvSpPr/>
              <p:nvPr/>
            </p:nvSpPr>
            <p:spPr>
              <a:xfrm rot="16200000" flipH="1">
                <a:off x="1978847" y="1919902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ounded Rectangle 25">
                <a:extLst>
                  <a:ext uri="{FF2B5EF4-FFF2-40B4-BE49-F238E27FC236}">
                    <a16:creationId xmlns:a16="http://schemas.microsoft.com/office/drawing/2014/main" id="{D3DAEEE6-E3DD-4070-AFC9-DF5EF5A20C44}"/>
                  </a:ext>
                </a:extLst>
              </p:cNvPr>
              <p:cNvSpPr/>
              <p:nvPr/>
            </p:nvSpPr>
            <p:spPr>
              <a:xfrm>
                <a:off x="2692290" y="3074683"/>
                <a:ext cx="612000" cy="11266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Rounded Rectangle 27">
                <a:extLst>
                  <a:ext uri="{FF2B5EF4-FFF2-40B4-BE49-F238E27FC236}">
                    <a16:creationId xmlns:a16="http://schemas.microsoft.com/office/drawing/2014/main" id="{577B8435-1E8C-4F57-B74D-B56C83326D65}"/>
                  </a:ext>
                </a:extLst>
              </p:cNvPr>
              <p:cNvSpPr/>
              <p:nvPr/>
            </p:nvSpPr>
            <p:spPr>
              <a:xfrm>
                <a:off x="283328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ounded Rectangle 28">
                <a:extLst>
                  <a:ext uri="{FF2B5EF4-FFF2-40B4-BE49-F238E27FC236}">
                    <a16:creationId xmlns:a16="http://schemas.microsoft.com/office/drawing/2014/main" id="{B0241759-7E69-42F7-8D33-266DE9417147}"/>
                  </a:ext>
                </a:extLst>
              </p:cNvPr>
              <p:cNvSpPr/>
              <p:nvPr/>
            </p:nvSpPr>
            <p:spPr>
              <a:xfrm>
                <a:off x="295750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ounded Rectangle 29">
                <a:extLst>
                  <a:ext uri="{FF2B5EF4-FFF2-40B4-BE49-F238E27FC236}">
                    <a16:creationId xmlns:a16="http://schemas.microsoft.com/office/drawing/2014/main" id="{DD2DBE1F-0326-42C7-B5F3-A1B7E8B47779}"/>
                  </a:ext>
                </a:extLst>
              </p:cNvPr>
              <p:cNvSpPr/>
              <p:nvPr/>
            </p:nvSpPr>
            <p:spPr>
              <a:xfrm>
                <a:off x="308172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83773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197451"/>
            <a:ext cx="11573197" cy="702340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Our Objectives</a:t>
            </a:r>
            <a:endParaRPr lang="en-US" sz="48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8469946" y="2666381"/>
            <a:ext cx="2156773" cy="3170307"/>
            <a:chOff x="8084500" y="1635689"/>
            <a:chExt cx="1884067" cy="4184499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4F0BC413-0667-4BFF-AC85-A34314195F2F}"/>
                </a:ext>
              </a:extLst>
            </p:cNvPr>
            <p:cNvSpPr/>
            <p:nvPr/>
          </p:nvSpPr>
          <p:spPr>
            <a:xfrm>
              <a:off x="8084500" y="1713028"/>
              <a:ext cx="1884066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ounded Rectangle 8">
              <a:extLst>
                <a:ext uri="{FF2B5EF4-FFF2-40B4-BE49-F238E27FC236}">
                  <a16:creationId xmlns:a16="http://schemas.microsoft.com/office/drawing/2014/main" id="{3139A3D6-F5A9-476A-AEFA-D01CC102FB09}"/>
                </a:ext>
              </a:extLst>
            </p:cNvPr>
            <p:cNvSpPr/>
            <p:nvPr/>
          </p:nvSpPr>
          <p:spPr>
            <a:xfrm>
              <a:off x="8084502" y="1635689"/>
              <a:ext cx="1884065" cy="1015901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8" name="직사각형 113">
              <a:extLst>
                <a:ext uri="{FF2B5EF4-FFF2-40B4-BE49-F238E27FC236}">
                  <a16:creationId xmlns:a16="http://schemas.microsoft.com/office/drawing/2014/main" id="{4794DE31-9EA4-4906-9500-7616D82B8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0451" y="1676469"/>
              <a:ext cx="1392163" cy="934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cs typeface="Arial" charset="0"/>
                </a:rPr>
                <a:t>Slide Matcher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085176" y="2649881"/>
            <a:ext cx="2156775" cy="3170308"/>
            <a:chOff x="5852242" y="1635689"/>
            <a:chExt cx="1884067" cy="4184499"/>
          </a:xfrm>
        </p:grpSpPr>
        <p:sp>
          <p:nvSpPr>
            <p:cNvPr id="7" name="Rounded Rectangle 7">
              <a:extLst>
                <a:ext uri="{FF2B5EF4-FFF2-40B4-BE49-F238E27FC236}">
                  <a16:creationId xmlns:a16="http://schemas.microsoft.com/office/drawing/2014/main" id="{016EE6CC-DD3A-4E18-8707-C8B0DE155833}"/>
                </a:ext>
              </a:extLst>
            </p:cNvPr>
            <p:cNvSpPr/>
            <p:nvPr/>
          </p:nvSpPr>
          <p:spPr>
            <a:xfrm>
              <a:off x="5852242" y="1713028"/>
              <a:ext cx="1884066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ounded Rectangle 8">
              <a:extLst>
                <a:ext uri="{FF2B5EF4-FFF2-40B4-BE49-F238E27FC236}">
                  <a16:creationId xmlns:a16="http://schemas.microsoft.com/office/drawing/2014/main" id="{9338C416-02D7-4749-86BF-B54FCC87BD57}"/>
                </a:ext>
              </a:extLst>
            </p:cNvPr>
            <p:cNvSpPr/>
            <p:nvPr/>
          </p:nvSpPr>
          <p:spPr>
            <a:xfrm>
              <a:off x="5852244" y="1635689"/>
              <a:ext cx="1884065" cy="103767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직사각형 113">
              <a:extLst>
                <a:ext uri="{FF2B5EF4-FFF2-40B4-BE49-F238E27FC236}">
                  <a16:creationId xmlns:a16="http://schemas.microsoft.com/office/drawing/2014/main" id="{6B00BD5C-FF4A-4120-B30E-7E2D8F294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023" y="1716752"/>
              <a:ext cx="1776973" cy="934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cs typeface="Arial" charset="0"/>
                </a:rPr>
                <a:t>Question Presenter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700405" y="2645204"/>
            <a:ext cx="2156775" cy="3164975"/>
            <a:chOff x="3619984" y="1630357"/>
            <a:chExt cx="1884067" cy="4184499"/>
          </a:xfrm>
        </p:grpSpPr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11B6643E-BD4F-4816-A558-1C0FF439CCDC}"/>
                </a:ext>
              </a:extLst>
            </p:cNvPr>
            <p:cNvSpPr/>
            <p:nvPr/>
          </p:nvSpPr>
          <p:spPr>
            <a:xfrm>
              <a:off x="3619984" y="1707696"/>
              <a:ext cx="1884066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ounded Rectangle 8">
              <a:extLst>
                <a:ext uri="{FF2B5EF4-FFF2-40B4-BE49-F238E27FC236}">
                  <a16:creationId xmlns:a16="http://schemas.microsoft.com/office/drawing/2014/main" id="{8704DD7E-3EBA-40BC-A369-0DFF4A82B8C8}"/>
                </a:ext>
              </a:extLst>
            </p:cNvPr>
            <p:cNvSpPr/>
            <p:nvPr/>
          </p:nvSpPr>
          <p:spPr>
            <a:xfrm>
              <a:off x="3619986" y="1630357"/>
              <a:ext cx="1884065" cy="1040982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직사각형 113">
              <a:extLst>
                <a:ext uri="{FF2B5EF4-FFF2-40B4-BE49-F238E27FC236}">
                  <a16:creationId xmlns:a16="http://schemas.microsoft.com/office/drawing/2014/main" id="{F0D9B189-065B-4A04-8961-86E1220A6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442" y="1710704"/>
              <a:ext cx="1297579" cy="9359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cs typeface="Arial" charset="0"/>
                </a:rPr>
                <a:t>Reference Finder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315634" y="2666382"/>
            <a:ext cx="2156774" cy="3153807"/>
            <a:chOff x="1315634" y="1635689"/>
            <a:chExt cx="1884066" cy="4184499"/>
          </a:xfrm>
        </p:grpSpPr>
        <p:grpSp>
          <p:nvGrpSpPr>
            <p:cNvPr id="32" name="Group 31"/>
            <p:cNvGrpSpPr/>
            <p:nvPr/>
          </p:nvGrpSpPr>
          <p:grpSpPr>
            <a:xfrm>
              <a:off x="1315634" y="1635689"/>
              <a:ext cx="1884066" cy="4184499"/>
              <a:chOff x="1315634" y="1635689"/>
              <a:chExt cx="1884066" cy="4184499"/>
            </a:xfrm>
          </p:grpSpPr>
          <p:sp>
            <p:nvSpPr>
              <p:cNvPr id="13" name="Rounded Rectangle 13">
                <a:extLst>
                  <a:ext uri="{FF2B5EF4-FFF2-40B4-BE49-F238E27FC236}">
                    <a16:creationId xmlns:a16="http://schemas.microsoft.com/office/drawing/2014/main" id="{0EC45A9B-DCA6-4F2D-9CBD-1BCF8D9E5336}"/>
                  </a:ext>
                </a:extLst>
              </p:cNvPr>
              <p:cNvSpPr/>
              <p:nvPr/>
            </p:nvSpPr>
            <p:spPr>
              <a:xfrm>
                <a:off x="1315634" y="1713028"/>
                <a:ext cx="1884066" cy="4107160"/>
              </a:xfrm>
              <a:prstGeom prst="roundRect">
                <a:avLst>
                  <a:gd name="adj" fmla="val 608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" name="Rounded Rectangle 8">
                <a:extLst>
                  <a:ext uri="{FF2B5EF4-FFF2-40B4-BE49-F238E27FC236}">
                    <a16:creationId xmlns:a16="http://schemas.microsoft.com/office/drawing/2014/main" id="{1A5C037A-DD2B-45E3-9EC7-4FA8C94C91BE}"/>
                  </a:ext>
                </a:extLst>
              </p:cNvPr>
              <p:cNvSpPr/>
              <p:nvPr/>
            </p:nvSpPr>
            <p:spPr>
              <a:xfrm>
                <a:off x="1315635" y="1635689"/>
                <a:ext cx="1884065" cy="1021215"/>
              </a:xfrm>
              <a:custGeom>
                <a:avLst/>
                <a:gdLst/>
                <a:ahLst/>
                <a:cxnLst/>
                <a:rect l="l" t="t" r="r" b="b"/>
                <a:pathLst>
                  <a:path w="1800200" h="581397">
                    <a:moveTo>
                      <a:pt x="109524" y="0"/>
                    </a:moveTo>
                    <a:lnTo>
                      <a:pt x="1690676" y="0"/>
                    </a:lnTo>
                    <a:cubicBezTo>
                      <a:pt x="1751164" y="0"/>
                      <a:pt x="1800200" y="49036"/>
                      <a:pt x="1800200" y="109524"/>
                    </a:cubicBezTo>
                    <a:lnTo>
                      <a:pt x="1800200" y="581397"/>
                    </a:lnTo>
                    <a:lnTo>
                      <a:pt x="0" y="581397"/>
                    </a:lnTo>
                    <a:lnTo>
                      <a:pt x="0" y="109524"/>
                    </a:lnTo>
                    <a:cubicBezTo>
                      <a:pt x="0" y="49036"/>
                      <a:pt x="49036" y="0"/>
                      <a:pt x="1095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31" name="직사각형 113">
              <a:extLst>
                <a:ext uri="{FF2B5EF4-FFF2-40B4-BE49-F238E27FC236}">
                  <a16:creationId xmlns:a16="http://schemas.microsoft.com/office/drawing/2014/main" id="{65E7E665-3D1A-499A-99E1-4DD964619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8046" y="1685204"/>
              <a:ext cx="899241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cs typeface="Arial" charset="0"/>
                </a:rPr>
                <a:t>Note Taker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1245883"/>
            <a:ext cx="12192000" cy="9278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722485" y="1342486"/>
            <a:ext cx="1077528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Main Objective : Develop an E-learning application for students to effectively learn and  		   revise lectures done at the university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.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E7C145-71A0-4FA0-9FC0-6D8EB7EC5A0C}"/>
              </a:ext>
            </a:extLst>
          </p:cNvPr>
          <p:cNvSpPr txBox="1"/>
          <p:nvPr/>
        </p:nvSpPr>
        <p:spPr>
          <a:xfrm>
            <a:off x="1489165" y="3619111"/>
            <a:ext cx="1802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Get the voice record of the lecturer and transcribe it into a summarized note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.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E7C145-71A0-4FA0-9FC0-6D8EB7EC5A0C}"/>
              </a:ext>
            </a:extLst>
          </p:cNvPr>
          <p:cNvSpPr txBox="1"/>
          <p:nvPr/>
        </p:nvSpPr>
        <p:spPr>
          <a:xfrm>
            <a:off x="3700403" y="3656774"/>
            <a:ext cx="22042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Find exact important reference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materials</a:t>
            </a:r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relevant to </a:t>
            </a:r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given topic.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E7C145-71A0-4FA0-9FC0-6D8EB7EC5A0C}"/>
              </a:ext>
            </a:extLst>
          </p:cNvPr>
          <p:cNvSpPr txBox="1"/>
          <p:nvPr/>
        </p:nvSpPr>
        <p:spPr>
          <a:xfrm>
            <a:off x="6262694" y="3655948"/>
            <a:ext cx="1786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Find questions online relevant to different parts of the lecture.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E7C145-71A0-4FA0-9FC0-6D8EB7EC5A0C}"/>
              </a:ext>
            </a:extLst>
          </p:cNvPr>
          <p:cNvSpPr txBox="1"/>
          <p:nvPr/>
        </p:nvSpPr>
        <p:spPr>
          <a:xfrm>
            <a:off x="8561580" y="3619811"/>
            <a:ext cx="19735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Matching the lecture slide content according to the topics in generated summarized note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0336" y="230996"/>
            <a:ext cx="3971956" cy="149911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/>
              <a:t>System Architecture</a:t>
            </a:r>
            <a:endParaRPr lang="en-US" b="1" dirty="0"/>
          </a:p>
        </p:txBody>
      </p:sp>
      <p:grpSp>
        <p:nvGrpSpPr>
          <p:cNvPr id="6" name="Group 5"/>
          <p:cNvGrpSpPr/>
          <p:nvPr/>
        </p:nvGrpSpPr>
        <p:grpSpPr>
          <a:xfrm flipH="1">
            <a:off x="374770" y="2416629"/>
            <a:ext cx="2851756" cy="3846583"/>
            <a:chOff x="8697996" y="1038719"/>
            <a:chExt cx="3012187" cy="4108228"/>
          </a:xfrm>
        </p:grpSpPr>
        <p:sp>
          <p:nvSpPr>
            <p:cNvPr id="7" name="Freeform: Shape 5">
              <a:extLst>
                <a:ext uri="{FF2B5EF4-FFF2-40B4-BE49-F238E27FC236}">
                  <a16:creationId xmlns:a16="http://schemas.microsoft.com/office/drawing/2014/main" id="{51A66A35-A329-4B33-8F51-5CA6FE4F3E39}"/>
                </a:ext>
              </a:extLst>
            </p:cNvPr>
            <p:cNvSpPr/>
            <p:nvPr/>
          </p:nvSpPr>
          <p:spPr>
            <a:xfrm>
              <a:off x="8697996" y="1038719"/>
              <a:ext cx="2777886" cy="4003297"/>
            </a:xfrm>
            <a:custGeom>
              <a:avLst/>
              <a:gdLst>
                <a:gd name="connsiteX0" fmla="*/ 1012072 w 3080644"/>
                <a:gd name="connsiteY0" fmla="*/ 3220106 h 4439610"/>
                <a:gd name="connsiteX1" fmla="*/ 998456 w 3080644"/>
                <a:gd name="connsiteY1" fmla="*/ 3229609 h 4439610"/>
                <a:gd name="connsiteX2" fmla="*/ 962396 w 3080644"/>
                <a:gd name="connsiteY2" fmla="*/ 3356060 h 4439610"/>
                <a:gd name="connsiteX3" fmla="*/ 967019 w 3080644"/>
                <a:gd name="connsiteY3" fmla="*/ 3386898 h 4439610"/>
                <a:gd name="connsiteX4" fmla="*/ 2308946 w 3080644"/>
                <a:gd name="connsiteY4" fmla="*/ 281 h 4439610"/>
                <a:gd name="connsiteX5" fmla="*/ 2488812 w 3080644"/>
                <a:gd name="connsiteY5" fmla="*/ 48840 h 4439610"/>
                <a:gd name="connsiteX6" fmla="*/ 2621336 w 3080644"/>
                <a:gd name="connsiteY6" fmla="*/ 156633 h 4439610"/>
                <a:gd name="connsiteX7" fmla="*/ 2720730 w 3080644"/>
                <a:gd name="connsiteY7" fmla="*/ 341421 h 4439610"/>
                <a:gd name="connsiteX8" fmla="*/ 2724462 w 3080644"/>
                <a:gd name="connsiteY8" fmla="*/ 396483 h 4439610"/>
                <a:gd name="connsiteX9" fmla="*/ 2765527 w 3080644"/>
                <a:gd name="connsiteY9" fmla="*/ 475812 h 4439610"/>
                <a:gd name="connsiteX10" fmla="*/ 2870052 w 3080644"/>
                <a:gd name="connsiteY10" fmla="*/ 599937 h 4439610"/>
                <a:gd name="connsiteX11" fmla="*/ 2960580 w 3080644"/>
                <a:gd name="connsiteY11" fmla="*/ 758592 h 4439610"/>
                <a:gd name="connsiteX12" fmla="*/ 2985778 w 3080644"/>
                <a:gd name="connsiteY12" fmla="*/ 861253 h 4439610"/>
                <a:gd name="connsiteX13" fmla="*/ 2984378 w 3080644"/>
                <a:gd name="connsiteY13" fmla="*/ 1020375 h 4439610"/>
                <a:gd name="connsiteX14" fmla="*/ 3052508 w 3080644"/>
                <a:gd name="connsiteY14" fmla="*/ 1264425 h 4439610"/>
                <a:gd name="connsiteX15" fmla="*/ 3070706 w 3080644"/>
                <a:gd name="connsiteY15" fmla="*/ 1427281 h 4439610"/>
                <a:gd name="connsiteX16" fmla="*/ 3049708 w 3080644"/>
                <a:gd name="connsiteY16" fmla="*/ 1536940 h 4439610"/>
                <a:gd name="connsiteX17" fmla="*/ 3052508 w 3080644"/>
                <a:gd name="connsiteY17" fmla="*/ 1562605 h 4439610"/>
                <a:gd name="connsiteX18" fmla="*/ 3019376 w 3080644"/>
                <a:gd name="connsiteY18" fmla="*/ 1547206 h 4439610"/>
                <a:gd name="connsiteX19" fmla="*/ 2996511 w 3080644"/>
                <a:gd name="connsiteY19" fmla="*/ 1492143 h 4439610"/>
                <a:gd name="connsiteX20" fmla="*/ 2982045 w 3080644"/>
                <a:gd name="connsiteY20" fmla="*/ 1477677 h 4439610"/>
                <a:gd name="connsiteX21" fmla="*/ 3023576 w 3080644"/>
                <a:gd name="connsiteY21" fmla="*/ 1674598 h 4439610"/>
                <a:gd name="connsiteX22" fmla="*/ 3024042 w 3080644"/>
                <a:gd name="connsiteY22" fmla="*/ 1714729 h 4439610"/>
                <a:gd name="connsiteX23" fmla="*/ 3018910 w 3080644"/>
                <a:gd name="connsiteY23" fmla="*/ 1788457 h 4439610"/>
                <a:gd name="connsiteX24" fmla="*/ 3029642 w 3080644"/>
                <a:gd name="connsiteY24" fmla="*/ 2003576 h 4439610"/>
                <a:gd name="connsiteX25" fmla="*/ 3033842 w 3080644"/>
                <a:gd name="connsiteY25" fmla="*/ 2022241 h 4439610"/>
                <a:gd name="connsiteX26" fmla="*/ 3033842 w 3080644"/>
                <a:gd name="connsiteY26" fmla="*/ 2062838 h 4439610"/>
                <a:gd name="connsiteX27" fmla="*/ 3040842 w 3080644"/>
                <a:gd name="connsiteY27" fmla="*/ 2106236 h 4439610"/>
                <a:gd name="connsiteX28" fmla="*/ 3043641 w 3080644"/>
                <a:gd name="connsiteY28" fmla="*/ 2141700 h 4439610"/>
                <a:gd name="connsiteX29" fmla="*/ 3019376 w 3080644"/>
                <a:gd name="connsiteY29" fmla="*/ 2172032 h 4439610"/>
                <a:gd name="connsiteX30" fmla="*/ 3015176 w 3080644"/>
                <a:gd name="connsiteY30" fmla="*/ 2210295 h 4439610"/>
                <a:gd name="connsiteX31" fmla="*/ 3027309 w 3080644"/>
                <a:gd name="connsiteY31" fmla="*/ 2236427 h 4439610"/>
                <a:gd name="connsiteX32" fmla="*/ 3031975 w 3080644"/>
                <a:gd name="connsiteY32" fmla="*/ 2312955 h 4439610"/>
                <a:gd name="connsiteX33" fmla="*/ 3013776 w 3080644"/>
                <a:gd name="connsiteY33" fmla="*/ 2388083 h 4439610"/>
                <a:gd name="connsiteX34" fmla="*/ 3026842 w 3080644"/>
                <a:gd name="connsiteY34" fmla="*/ 2440813 h 4439610"/>
                <a:gd name="connsiteX35" fmla="*/ 3035708 w 3080644"/>
                <a:gd name="connsiteY35" fmla="*/ 2519675 h 4439610"/>
                <a:gd name="connsiteX36" fmla="*/ 2994664 w 3080644"/>
                <a:gd name="connsiteY36" fmla="*/ 2801522 h 4439610"/>
                <a:gd name="connsiteX37" fmla="*/ 2850383 w 3080644"/>
                <a:gd name="connsiteY37" fmla="*/ 2974514 h 4439610"/>
                <a:gd name="connsiteX38" fmla="*/ 1839152 w 3080644"/>
                <a:gd name="connsiteY38" fmla="*/ 3077828 h 4439610"/>
                <a:gd name="connsiteX39" fmla="*/ 1839722 w 3080644"/>
                <a:gd name="connsiteY39" fmla="*/ 3074971 h 4439610"/>
                <a:gd name="connsiteX40" fmla="*/ 1584473 w 3080644"/>
                <a:gd name="connsiteY40" fmla="*/ 3080570 h 4439610"/>
                <a:gd name="connsiteX41" fmla="*/ 1527076 w 3080644"/>
                <a:gd name="connsiteY41" fmla="*/ 2985377 h 4439610"/>
                <a:gd name="connsiteX42" fmla="*/ 1493012 w 3080644"/>
                <a:gd name="connsiteY42" fmla="*/ 3048839 h 4439610"/>
                <a:gd name="connsiteX43" fmla="*/ 1479480 w 3080644"/>
                <a:gd name="connsiteY43" fmla="*/ 3134700 h 4439610"/>
                <a:gd name="connsiteX44" fmla="*/ 1398752 w 3080644"/>
                <a:gd name="connsiteY44" fmla="*/ 3373150 h 4439610"/>
                <a:gd name="connsiteX45" fmla="*/ 1258761 w 3080644"/>
                <a:gd name="connsiteY45" fmla="*/ 3624667 h 4439610"/>
                <a:gd name="connsiteX46" fmla="*/ 1166368 w 3080644"/>
                <a:gd name="connsiteY46" fmla="*/ 3782389 h 4439610"/>
                <a:gd name="connsiteX47" fmla="*/ 1217231 w 3080644"/>
                <a:gd name="connsiteY47" fmla="*/ 3960177 h 4439610"/>
                <a:gd name="connsiteX48" fmla="*/ 1225630 w 3080644"/>
                <a:gd name="connsiteY48" fmla="*/ 4055838 h 4439610"/>
                <a:gd name="connsiteX49" fmla="*/ 1198565 w 3080644"/>
                <a:gd name="connsiteY49" fmla="*/ 4434746 h 4439610"/>
                <a:gd name="connsiteX50" fmla="*/ 1075840 w 3080644"/>
                <a:gd name="connsiteY50" fmla="*/ 4436146 h 4439610"/>
                <a:gd name="connsiteX51" fmla="*/ 1078640 w 3080644"/>
                <a:gd name="connsiteY51" fmla="*/ 4341885 h 4439610"/>
                <a:gd name="connsiteX52" fmla="*/ 1045509 w 3080644"/>
                <a:gd name="connsiteY52" fmla="*/ 4179029 h 4439610"/>
                <a:gd name="connsiteX53" fmla="*/ 1010512 w 3080644"/>
                <a:gd name="connsiteY53" fmla="*/ 4194896 h 4439610"/>
                <a:gd name="connsiteX54" fmla="*/ 877053 w 3080644"/>
                <a:gd name="connsiteY54" fmla="*/ 4370350 h 4439610"/>
                <a:gd name="connsiteX55" fmla="*/ 852788 w 3080644"/>
                <a:gd name="connsiteY55" fmla="*/ 4419814 h 4439610"/>
                <a:gd name="connsiteX56" fmla="*/ 798659 w 3080644"/>
                <a:gd name="connsiteY56" fmla="*/ 4430079 h 4439610"/>
                <a:gd name="connsiteX57" fmla="*/ 390353 w 3080644"/>
                <a:gd name="connsiteY57" fmla="*/ 4431480 h 4439610"/>
                <a:gd name="connsiteX58" fmla="*/ 330624 w 3080644"/>
                <a:gd name="connsiteY58" fmla="*/ 4345152 h 4439610"/>
                <a:gd name="connsiteX59" fmla="*/ 417418 w 3080644"/>
                <a:gd name="connsiteY59" fmla="*/ 4271890 h 4439610"/>
                <a:gd name="connsiteX60" fmla="*/ 629270 w 3080644"/>
                <a:gd name="connsiteY60" fmla="*/ 4140766 h 4439610"/>
                <a:gd name="connsiteX61" fmla="*/ 854655 w 3080644"/>
                <a:gd name="connsiteY61" fmla="*/ 3752525 h 4439610"/>
                <a:gd name="connsiteX62" fmla="*/ 904177 w 3080644"/>
                <a:gd name="connsiteY62" fmla="*/ 3610493 h 4439610"/>
                <a:gd name="connsiteX63" fmla="*/ 934079 w 3080644"/>
                <a:gd name="connsiteY63" fmla="*/ 3506319 h 4439610"/>
                <a:gd name="connsiteX64" fmla="*/ 927574 w 3080644"/>
                <a:gd name="connsiteY64" fmla="*/ 3515515 h 4439610"/>
                <a:gd name="connsiteX65" fmla="*/ 757236 w 3080644"/>
                <a:gd name="connsiteY65" fmla="*/ 3829614 h 4439610"/>
                <a:gd name="connsiteX66" fmla="*/ 646288 w 3080644"/>
                <a:gd name="connsiteY66" fmla="*/ 3780046 h 4439610"/>
                <a:gd name="connsiteX67" fmla="*/ 687845 w 3080644"/>
                <a:gd name="connsiteY67" fmla="*/ 3696436 h 4439610"/>
                <a:gd name="connsiteX68" fmla="*/ 725497 w 3080644"/>
                <a:gd name="connsiteY68" fmla="*/ 3536257 h 4439610"/>
                <a:gd name="connsiteX69" fmla="*/ 687452 w 3080644"/>
                <a:gd name="connsiteY69" fmla="*/ 3536031 h 4439610"/>
                <a:gd name="connsiteX70" fmla="*/ 494767 w 3080644"/>
                <a:gd name="connsiteY70" fmla="*/ 3638547 h 4439610"/>
                <a:gd name="connsiteX71" fmla="*/ 452459 w 3080644"/>
                <a:gd name="connsiteY71" fmla="*/ 3672981 h 4439610"/>
                <a:gd name="connsiteX72" fmla="*/ 399529 w 3080644"/>
                <a:gd name="connsiteY72" fmla="*/ 3659795 h 4439610"/>
                <a:gd name="connsiteX73" fmla="*/ 31755 w 3080644"/>
                <a:gd name="connsiteY73" fmla="*/ 3491953 h 4439610"/>
                <a:gd name="connsiteX74" fmla="*/ 13794 w 3080644"/>
                <a:gd name="connsiteY74" fmla="*/ 3389581 h 4439610"/>
                <a:gd name="connsiteX75" fmla="*/ 122189 w 3080644"/>
                <a:gd name="connsiteY75" fmla="*/ 3359641 h 4439610"/>
                <a:gd name="connsiteX76" fmla="*/ 367016 w 3080644"/>
                <a:gd name="connsiteY76" fmla="*/ 3329460 h 4439610"/>
                <a:gd name="connsiteX77" fmla="*/ 730498 w 3080644"/>
                <a:gd name="connsiteY77" fmla="*/ 3073655 h 4439610"/>
                <a:gd name="connsiteX78" fmla="*/ 930990 w 3080644"/>
                <a:gd name="connsiteY78" fmla="*/ 2853676 h 4439610"/>
                <a:gd name="connsiteX79" fmla="*/ 1144392 w 3080644"/>
                <a:gd name="connsiteY79" fmla="*/ 2597933 h 4439610"/>
                <a:gd name="connsiteX80" fmla="*/ 1252705 w 3080644"/>
                <a:gd name="connsiteY80" fmla="*/ 2468769 h 4439610"/>
                <a:gd name="connsiteX81" fmla="*/ 1305401 w 3080644"/>
                <a:gd name="connsiteY81" fmla="*/ 2412606 h 4439610"/>
                <a:gd name="connsiteX82" fmla="*/ 1330036 w 3080644"/>
                <a:gd name="connsiteY82" fmla="*/ 2385821 h 4439610"/>
                <a:gd name="connsiteX83" fmla="*/ 1317469 w 3080644"/>
                <a:gd name="connsiteY83" fmla="*/ 2383581 h 4439610"/>
                <a:gd name="connsiteX84" fmla="*/ 1067441 w 3080644"/>
                <a:gd name="connsiteY84" fmla="*/ 2339087 h 4439610"/>
                <a:gd name="connsiteX85" fmla="*/ 1042709 w 3080644"/>
                <a:gd name="connsiteY85" fmla="*/ 2340020 h 4439610"/>
                <a:gd name="connsiteX86" fmla="*/ 960115 w 3080644"/>
                <a:gd name="connsiteY86" fmla="*/ 2320422 h 4439610"/>
                <a:gd name="connsiteX87" fmla="*/ 880320 w 3080644"/>
                <a:gd name="connsiteY87" fmla="*/ 2285424 h 4439610"/>
                <a:gd name="connsiteX88" fmla="*/ 683867 w 3080644"/>
                <a:gd name="connsiteY88" fmla="*/ 2273291 h 4439610"/>
                <a:gd name="connsiteX89" fmla="*/ 513078 w 3080644"/>
                <a:gd name="connsiteY89" fmla="*/ 2156633 h 4439610"/>
                <a:gd name="connsiteX90" fmla="*/ 503745 w 3080644"/>
                <a:gd name="connsiteY90" fmla="*/ 2129568 h 4439610"/>
                <a:gd name="connsiteX91" fmla="*/ 486480 w 3080644"/>
                <a:gd name="connsiteY91" fmla="*/ 1980244 h 4439610"/>
                <a:gd name="connsiteX92" fmla="*/ 493013 w 3080644"/>
                <a:gd name="connsiteY92" fmla="*/ 1909782 h 4439610"/>
                <a:gd name="connsiteX93" fmla="*/ 488346 w 3080644"/>
                <a:gd name="connsiteY93" fmla="*/ 1887384 h 4439610"/>
                <a:gd name="connsiteX94" fmla="*/ 396886 w 3080644"/>
                <a:gd name="connsiteY94" fmla="*/ 1753926 h 4439610"/>
                <a:gd name="connsiteX95" fmla="*/ 336223 w 3080644"/>
                <a:gd name="connsiteY95" fmla="*/ 1658266 h 4439610"/>
                <a:gd name="connsiteX96" fmla="*/ 294226 w 3080644"/>
                <a:gd name="connsiteY96" fmla="*/ 1596670 h 4439610"/>
                <a:gd name="connsiteX97" fmla="*/ 292359 w 3080644"/>
                <a:gd name="connsiteY97" fmla="*/ 1557006 h 4439610"/>
                <a:gd name="connsiteX98" fmla="*/ 350222 w 3080644"/>
                <a:gd name="connsiteY98" fmla="*/ 1319955 h 4439610"/>
                <a:gd name="connsiteX99" fmla="*/ 386620 w 3080644"/>
                <a:gd name="connsiteY99" fmla="*/ 1260692 h 4439610"/>
                <a:gd name="connsiteX100" fmla="*/ 403886 w 3080644"/>
                <a:gd name="connsiteY100" fmla="*/ 1241560 h 4439610"/>
                <a:gd name="connsiteX101" fmla="*/ 446349 w 3080644"/>
                <a:gd name="connsiteY101" fmla="*/ 1247626 h 4439610"/>
                <a:gd name="connsiteX102" fmla="*/ 498612 w 3080644"/>
                <a:gd name="connsiteY102" fmla="*/ 1325554 h 4439610"/>
                <a:gd name="connsiteX103" fmla="*/ 559275 w 3080644"/>
                <a:gd name="connsiteY103" fmla="*/ 1341886 h 4439610"/>
                <a:gd name="connsiteX104" fmla="*/ 592872 w 3080644"/>
                <a:gd name="connsiteY104" fmla="*/ 1325554 h 4439610"/>
                <a:gd name="connsiteX105" fmla="*/ 614805 w 3080644"/>
                <a:gd name="connsiteY105" fmla="*/ 1331621 h 4439610"/>
                <a:gd name="connsiteX106" fmla="*/ 620871 w 3080644"/>
                <a:gd name="connsiteY106" fmla="*/ 1342820 h 4439610"/>
                <a:gd name="connsiteX107" fmla="*/ 776727 w 3080644"/>
                <a:gd name="connsiteY107" fmla="*/ 1660598 h 4439610"/>
                <a:gd name="connsiteX108" fmla="*/ 947049 w 3080644"/>
                <a:gd name="connsiteY108" fmla="*/ 1996577 h 4439610"/>
                <a:gd name="connsiteX109" fmla="*/ 934450 w 3080644"/>
                <a:gd name="connsiteY109" fmla="*/ 2043240 h 4439610"/>
                <a:gd name="connsiteX110" fmla="*/ 931183 w 3080644"/>
                <a:gd name="connsiteY110" fmla="*/ 2059106 h 4439610"/>
                <a:gd name="connsiteX111" fmla="*/ 985779 w 3080644"/>
                <a:gd name="connsiteY111" fmla="*/ 2129101 h 4439610"/>
                <a:gd name="connsiteX112" fmla="*/ 1000712 w 3080644"/>
                <a:gd name="connsiteY112" fmla="*/ 2128167 h 4439610"/>
                <a:gd name="connsiteX113" fmla="*/ 1085640 w 3080644"/>
                <a:gd name="connsiteY113" fmla="*/ 2136100 h 4439610"/>
                <a:gd name="connsiteX114" fmla="*/ 1136503 w 3080644"/>
                <a:gd name="connsiteY114" fmla="*/ 2165032 h 4439610"/>
                <a:gd name="connsiteX115" fmla="*/ 1398752 w 3080644"/>
                <a:gd name="connsiteY115" fmla="*/ 2163632 h 4439610"/>
                <a:gd name="connsiteX116" fmla="*/ 1788859 w 3080644"/>
                <a:gd name="connsiteY116" fmla="*/ 2191163 h 4439610"/>
                <a:gd name="connsiteX117" fmla="*/ 1889186 w 3080644"/>
                <a:gd name="connsiteY117" fmla="*/ 2172032 h 4439610"/>
                <a:gd name="connsiteX118" fmla="*/ 2030576 w 3080644"/>
                <a:gd name="connsiteY118" fmla="*/ 1187897 h 4439610"/>
                <a:gd name="connsiteX119" fmla="*/ 2246161 w 3080644"/>
                <a:gd name="connsiteY119" fmla="*/ 1003109 h 4439610"/>
                <a:gd name="connsiteX120" fmla="*/ 2235428 w 3080644"/>
                <a:gd name="connsiteY120" fmla="*/ 912582 h 4439610"/>
                <a:gd name="connsiteX121" fmla="*/ 2164034 w 3080644"/>
                <a:gd name="connsiteY121" fmla="*/ 886451 h 4439610"/>
                <a:gd name="connsiteX122" fmla="*/ 2059507 w 3080644"/>
                <a:gd name="connsiteY122" fmla="*/ 907916 h 4439610"/>
                <a:gd name="connsiteX123" fmla="*/ 2009577 w 3080644"/>
                <a:gd name="connsiteY123" fmla="*/ 872918 h 4439610"/>
                <a:gd name="connsiteX124" fmla="*/ 2001644 w 3080644"/>
                <a:gd name="connsiteY124" fmla="*/ 817856 h 4439610"/>
                <a:gd name="connsiteX125" fmla="*/ 1981112 w 3080644"/>
                <a:gd name="connsiteY125" fmla="*/ 797323 h 4439610"/>
                <a:gd name="connsiteX126" fmla="*/ 1965714 w 3080644"/>
                <a:gd name="connsiteY126" fmla="*/ 766059 h 4439610"/>
                <a:gd name="connsiteX127" fmla="*/ 1956381 w 3080644"/>
                <a:gd name="connsiteY127" fmla="*/ 741794 h 4439610"/>
                <a:gd name="connsiteX128" fmla="*/ 1933049 w 3080644"/>
                <a:gd name="connsiteY128" fmla="*/ 697930 h 4439610"/>
                <a:gd name="connsiteX129" fmla="*/ 1922783 w 3080644"/>
                <a:gd name="connsiteY129" fmla="*/ 677865 h 4439610"/>
                <a:gd name="connsiteX130" fmla="*/ 1888252 w 3080644"/>
                <a:gd name="connsiteY130" fmla="*/ 664332 h 4439610"/>
                <a:gd name="connsiteX131" fmla="*/ 1867720 w 3080644"/>
                <a:gd name="connsiteY131" fmla="*/ 613469 h 4439610"/>
                <a:gd name="connsiteX132" fmla="*/ 1893852 w 3080644"/>
                <a:gd name="connsiteY132" fmla="*/ 557940 h 4439610"/>
                <a:gd name="connsiteX133" fmla="*/ 1919517 w 3080644"/>
                <a:gd name="connsiteY133" fmla="*/ 453880 h 4439610"/>
                <a:gd name="connsiteX134" fmla="*/ 1918584 w 3080644"/>
                <a:gd name="connsiteY134" fmla="*/ 396483 h 4439610"/>
                <a:gd name="connsiteX135" fmla="*/ 1928850 w 3080644"/>
                <a:gd name="connsiteY135" fmla="*/ 228961 h 4439610"/>
                <a:gd name="connsiteX136" fmla="*/ 1913451 w 3080644"/>
                <a:gd name="connsiteY136" fmla="*/ 192098 h 4439610"/>
                <a:gd name="connsiteX137" fmla="*/ 1947982 w 3080644"/>
                <a:gd name="connsiteY137" fmla="*/ 131435 h 4439610"/>
                <a:gd name="connsiteX138" fmla="*/ 2056241 w 3080644"/>
                <a:gd name="connsiteY138" fmla="*/ 76839 h 4439610"/>
                <a:gd name="connsiteX139" fmla="*/ 2244762 w 3080644"/>
                <a:gd name="connsiteY139" fmla="*/ 9643 h 4439610"/>
                <a:gd name="connsiteX140" fmla="*/ 2308946 w 3080644"/>
                <a:gd name="connsiteY140" fmla="*/ 281 h 4439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080644" h="4439610">
                  <a:moveTo>
                    <a:pt x="1012072" y="3220106"/>
                  </a:moveTo>
                  <a:lnTo>
                    <a:pt x="998456" y="3229609"/>
                  </a:lnTo>
                  <a:cubicBezTo>
                    <a:pt x="943555" y="3272612"/>
                    <a:pt x="952339" y="3307176"/>
                    <a:pt x="962396" y="3356060"/>
                  </a:cubicBezTo>
                  <a:lnTo>
                    <a:pt x="967019" y="3386898"/>
                  </a:lnTo>
                  <a:close/>
                  <a:moveTo>
                    <a:pt x="2308946" y="281"/>
                  </a:moveTo>
                  <a:cubicBezTo>
                    <a:pt x="2371920" y="-2431"/>
                    <a:pt x="2431416" y="14543"/>
                    <a:pt x="2488812" y="48840"/>
                  </a:cubicBezTo>
                  <a:cubicBezTo>
                    <a:pt x="2538275" y="78705"/>
                    <a:pt x="2581672" y="115103"/>
                    <a:pt x="2621336" y="156633"/>
                  </a:cubicBezTo>
                  <a:cubicBezTo>
                    <a:pt x="2661467" y="198163"/>
                    <a:pt x="2716063" y="285425"/>
                    <a:pt x="2720730" y="341421"/>
                  </a:cubicBezTo>
                  <a:cubicBezTo>
                    <a:pt x="2722129" y="359620"/>
                    <a:pt x="2723530" y="377818"/>
                    <a:pt x="2724462" y="396483"/>
                  </a:cubicBezTo>
                  <a:cubicBezTo>
                    <a:pt x="2727729" y="442214"/>
                    <a:pt x="2723996" y="462746"/>
                    <a:pt x="2765527" y="475812"/>
                  </a:cubicBezTo>
                  <a:cubicBezTo>
                    <a:pt x="2828522" y="496344"/>
                    <a:pt x="2842988" y="542541"/>
                    <a:pt x="2870052" y="599937"/>
                  </a:cubicBezTo>
                  <a:cubicBezTo>
                    <a:pt x="2898518" y="660599"/>
                    <a:pt x="2944715" y="696997"/>
                    <a:pt x="2960580" y="758592"/>
                  </a:cubicBezTo>
                  <a:cubicBezTo>
                    <a:pt x="2968980" y="791257"/>
                    <a:pt x="2990444" y="829054"/>
                    <a:pt x="2985778" y="861253"/>
                  </a:cubicBezTo>
                  <a:cubicBezTo>
                    <a:pt x="2977379" y="918182"/>
                    <a:pt x="2966646" y="967179"/>
                    <a:pt x="2984378" y="1020375"/>
                  </a:cubicBezTo>
                  <a:cubicBezTo>
                    <a:pt x="3010510" y="1097837"/>
                    <a:pt x="3017043" y="1189764"/>
                    <a:pt x="3052508" y="1264425"/>
                  </a:cubicBezTo>
                  <a:cubicBezTo>
                    <a:pt x="3080038" y="1322754"/>
                    <a:pt x="3089838" y="1368951"/>
                    <a:pt x="3070706" y="1427281"/>
                  </a:cubicBezTo>
                  <a:cubicBezTo>
                    <a:pt x="3059507" y="1461812"/>
                    <a:pt x="3043641" y="1500543"/>
                    <a:pt x="3049708" y="1536940"/>
                  </a:cubicBezTo>
                  <a:cubicBezTo>
                    <a:pt x="3051574" y="1547206"/>
                    <a:pt x="3066040" y="1557939"/>
                    <a:pt x="3052508" y="1562605"/>
                  </a:cubicBezTo>
                  <a:cubicBezTo>
                    <a:pt x="3039442" y="1566805"/>
                    <a:pt x="3025442" y="1556072"/>
                    <a:pt x="3019376" y="1547206"/>
                  </a:cubicBezTo>
                  <a:cubicBezTo>
                    <a:pt x="3008177" y="1530874"/>
                    <a:pt x="3007244" y="1508942"/>
                    <a:pt x="2996511" y="1492143"/>
                  </a:cubicBezTo>
                  <a:cubicBezTo>
                    <a:pt x="2993244" y="1487477"/>
                    <a:pt x="2991378" y="1481411"/>
                    <a:pt x="2982045" y="1477677"/>
                  </a:cubicBezTo>
                  <a:cubicBezTo>
                    <a:pt x="2991845" y="1545340"/>
                    <a:pt x="2993244" y="1612535"/>
                    <a:pt x="3023576" y="1674598"/>
                  </a:cubicBezTo>
                  <a:cubicBezTo>
                    <a:pt x="3030109" y="1687664"/>
                    <a:pt x="3030576" y="1700263"/>
                    <a:pt x="3024042" y="1714729"/>
                  </a:cubicBezTo>
                  <a:cubicBezTo>
                    <a:pt x="3013310" y="1738061"/>
                    <a:pt x="3017509" y="1763726"/>
                    <a:pt x="3018910" y="1788457"/>
                  </a:cubicBezTo>
                  <a:cubicBezTo>
                    <a:pt x="3022176" y="1860319"/>
                    <a:pt x="3025909" y="1931714"/>
                    <a:pt x="3029642" y="2003576"/>
                  </a:cubicBezTo>
                  <a:cubicBezTo>
                    <a:pt x="3030109" y="2010109"/>
                    <a:pt x="3030109" y="2016642"/>
                    <a:pt x="3033842" y="2022241"/>
                  </a:cubicBezTo>
                  <a:cubicBezTo>
                    <a:pt x="3043641" y="2035774"/>
                    <a:pt x="3040842" y="2048840"/>
                    <a:pt x="3033842" y="2062838"/>
                  </a:cubicBezTo>
                  <a:cubicBezTo>
                    <a:pt x="3022176" y="2085704"/>
                    <a:pt x="3023109" y="2088970"/>
                    <a:pt x="3040842" y="2106236"/>
                  </a:cubicBezTo>
                  <a:cubicBezTo>
                    <a:pt x="3055774" y="2120702"/>
                    <a:pt x="3056240" y="2124434"/>
                    <a:pt x="3043641" y="2141700"/>
                  </a:cubicBezTo>
                  <a:cubicBezTo>
                    <a:pt x="3035708" y="2151966"/>
                    <a:pt x="3027309" y="2161765"/>
                    <a:pt x="3019376" y="2172032"/>
                  </a:cubicBezTo>
                  <a:cubicBezTo>
                    <a:pt x="3010043" y="2183698"/>
                    <a:pt x="3009110" y="2196763"/>
                    <a:pt x="3015176" y="2210295"/>
                  </a:cubicBezTo>
                  <a:cubicBezTo>
                    <a:pt x="3018910" y="2219162"/>
                    <a:pt x="3021709" y="2228961"/>
                    <a:pt x="3027309" y="2236427"/>
                  </a:cubicBezTo>
                  <a:cubicBezTo>
                    <a:pt x="3046441" y="2261158"/>
                    <a:pt x="3040842" y="2286357"/>
                    <a:pt x="3031975" y="2312955"/>
                  </a:cubicBezTo>
                  <a:cubicBezTo>
                    <a:pt x="3024042" y="2337687"/>
                    <a:pt x="3013776" y="2361485"/>
                    <a:pt x="3013776" y="2388083"/>
                  </a:cubicBezTo>
                  <a:cubicBezTo>
                    <a:pt x="3013776" y="2406749"/>
                    <a:pt x="3016576" y="2424948"/>
                    <a:pt x="3026842" y="2440813"/>
                  </a:cubicBezTo>
                  <a:cubicBezTo>
                    <a:pt x="3042708" y="2466011"/>
                    <a:pt x="3037575" y="2493076"/>
                    <a:pt x="3035708" y="2519675"/>
                  </a:cubicBezTo>
                  <a:cubicBezTo>
                    <a:pt x="3026842" y="2633067"/>
                    <a:pt x="2998864" y="2687663"/>
                    <a:pt x="2994664" y="2801522"/>
                  </a:cubicBezTo>
                  <a:cubicBezTo>
                    <a:pt x="2962188" y="2904273"/>
                    <a:pt x="2877914" y="2943717"/>
                    <a:pt x="2850383" y="2974514"/>
                  </a:cubicBezTo>
                  <a:cubicBezTo>
                    <a:pt x="2654690" y="3020565"/>
                    <a:pt x="2021062" y="3065229"/>
                    <a:pt x="1839152" y="3077828"/>
                  </a:cubicBezTo>
                  <a:lnTo>
                    <a:pt x="1839722" y="3074971"/>
                  </a:lnTo>
                  <a:lnTo>
                    <a:pt x="1584473" y="3080570"/>
                  </a:lnTo>
                  <a:cubicBezTo>
                    <a:pt x="1561141" y="3038573"/>
                    <a:pt x="1556008" y="3017108"/>
                    <a:pt x="1527076" y="2985377"/>
                  </a:cubicBezTo>
                  <a:cubicBezTo>
                    <a:pt x="1500012" y="2955979"/>
                    <a:pt x="1496746" y="3026440"/>
                    <a:pt x="1493012" y="3048839"/>
                  </a:cubicBezTo>
                  <a:cubicBezTo>
                    <a:pt x="1488346" y="3077304"/>
                    <a:pt x="1484146" y="3106235"/>
                    <a:pt x="1479480" y="3134700"/>
                  </a:cubicBezTo>
                  <a:cubicBezTo>
                    <a:pt x="1475280" y="3160365"/>
                    <a:pt x="1422083" y="3319954"/>
                    <a:pt x="1398752" y="3373150"/>
                  </a:cubicBezTo>
                  <a:cubicBezTo>
                    <a:pt x="1360021" y="3461345"/>
                    <a:pt x="1309158" y="3542539"/>
                    <a:pt x="1258761" y="3624667"/>
                  </a:cubicBezTo>
                  <a:cubicBezTo>
                    <a:pt x="1227030" y="3676463"/>
                    <a:pt x="1194366" y="3727793"/>
                    <a:pt x="1166368" y="3782389"/>
                  </a:cubicBezTo>
                  <a:cubicBezTo>
                    <a:pt x="1123437" y="3865917"/>
                    <a:pt x="1178034" y="3887849"/>
                    <a:pt x="1217231" y="3960177"/>
                  </a:cubicBezTo>
                  <a:cubicBezTo>
                    <a:pt x="1225164" y="3975110"/>
                    <a:pt x="1234496" y="4039972"/>
                    <a:pt x="1225630" y="4055838"/>
                  </a:cubicBezTo>
                  <a:cubicBezTo>
                    <a:pt x="1217697" y="4070770"/>
                    <a:pt x="1197166" y="4391349"/>
                    <a:pt x="1198565" y="4434746"/>
                  </a:cubicBezTo>
                  <a:cubicBezTo>
                    <a:pt x="1175700" y="4443612"/>
                    <a:pt x="1106638" y="4438012"/>
                    <a:pt x="1075840" y="4436146"/>
                  </a:cubicBezTo>
                  <a:cubicBezTo>
                    <a:pt x="1073041" y="4422613"/>
                    <a:pt x="1080973" y="4362884"/>
                    <a:pt x="1078640" y="4341885"/>
                  </a:cubicBezTo>
                  <a:cubicBezTo>
                    <a:pt x="1074907" y="4311554"/>
                    <a:pt x="1066508" y="4186963"/>
                    <a:pt x="1045509" y="4179029"/>
                  </a:cubicBezTo>
                  <a:cubicBezTo>
                    <a:pt x="1034310" y="4174830"/>
                    <a:pt x="1019377" y="4188829"/>
                    <a:pt x="1010512" y="4194896"/>
                  </a:cubicBezTo>
                  <a:cubicBezTo>
                    <a:pt x="986246" y="4211694"/>
                    <a:pt x="891986" y="4327886"/>
                    <a:pt x="877053" y="4370350"/>
                  </a:cubicBezTo>
                  <a:cubicBezTo>
                    <a:pt x="870521" y="4389015"/>
                    <a:pt x="871454" y="4410481"/>
                    <a:pt x="852788" y="4419814"/>
                  </a:cubicBezTo>
                  <a:cubicBezTo>
                    <a:pt x="836456" y="4427746"/>
                    <a:pt x="816391" y="4427746"/>
                    <a:pt x="798659" y="4430079"/>
                  </a:cubicBezTo>
                  <a:cubicBezTo>
                    <a:pt x="754795" y="4436146"/>
                    <a:pt x="482747" y="4441279"/>
                    <a:pt x="390353" y="4431480"/>
                  </a:cubicBezTo>
                  <a:cubicBezTo>
                    <a:pt x="345090" y="4426346"/>
                    <a:pt x="326891" y="4387149"/>
                    <a:pt x="330624" y="4345152"/>
                  </a:cubicBezTo>
                  <a:cubicBezTo>
                    <a:pt x="335756" y="4293822"/>
                    <a:pt x="369354" y="4275623"/>
                    <a:pt x="417418" y="4271890"/>
                  </a:cubicBezTo>
                  <a:cubicBezTo>
                    <a:pt x="470148" y="4267690"/>
                    <a:pt x="605472" y="4170163"/>
                    <a:pt x="629270" y="4140766"/>
                  </a:cubicBezTo>
                  <a:cubicBezTo>
                    <a:pt x="676867" y="4081970"/>
                    <a:pt x="826190" y="3822987"/>
                    <a:pt x="854655" y="3752525"/>
                  </a:cubicBezTo>
                  <a:cubicBezTo>
                    <a:pt x="873554" y="3705862"/>
                    <a:pt x="889536" y="3658381"/>
                    <a:pt x="904177" y="3610493"/>
                  </a:cubicBezTo>
                  <a:lnTo>
                    <a:pt x="934079" y="3506319"/>
                  </a:lnTo>
                  <a:lnTo>
                    <a:pt x="927574" y="3515515"/>
                  </a:lnTo>
                  <a:cubicBezTo>
                    <a:pt x="889477" y="3576407"/>
                    <a:pt x="771861" y="3794958"/>
                    <a:pt x="757236" y="3829614"/>
                  </a:cubicBezTo>
                  <a:cubicBezTo>
                    <a:pt x="733001" y="3828118"/>
                    <a:pt x="673212" y="3794479"/>
                    <a:pt x="646288" y="3780046"/>
                  </a:cubicBezTo>
                  <a:cubicBezTo>
                    <a:pt x="649376" y="3766716"/>
                    <a:pt x="681246" y="3716287"/>
                    <a:pt x="687845" y="3696436"/>
                  </a:cubicBezTo>
                  <a:cubicBezTo>
                    <a:pt x="697049" y="3667613"/>
                    <a:pt x="741095" y="3552088"/>
                    <a:pt x="725497" y="3536257"/>
                  </a:cubicBezTo>
                  <a:cubicBezTo>
                    <a:pt x="717165" y="3527842"/>
                    <a:pt x="697937" y="3534247"/>
                    <a:pt x="687452" y="3536031"/>
                  </a:cubicBezTo>
                  <a:cubicBezTo>
                    <a:pt x="658673" y="3541088"/>
                    <a:pt x="525783" y="3606543"/>
                    <a:pt x="494767" y="3638547"/>
                  </a:cubicBezTo>
                  <a:cubicBezTo>
                    <a:pt x="481162" y="3652627"/>
                    <a:pt x="473111" y="3672318"/>
                    <a:pt x="452459" y="3672981"/>
                  </a:cubicBezTo>
                  <a:cubicBezTo>
                    <a:pt x="434487" y="3673350"/>
                    <a:pt x="416442" y="3665040"/>
                    <a:pt x="399529" y="3659795"/>
                  </a:cubicBezTo>
                  <a:cubicBezTo>
                    <a:pt x="357569" y="3647084"/>
                    <a:pt x="110788" y="3539031"/>
                    <a:pt x="31755" y="3491953"/>
                  </a:cubicBezTo>
                  <a:cubicBezTo>
                    <a:pt x="-6825" y="3468590"/>
                    <a:pt x="-6958" y="3425803"/>
                    <a:pt x="13794" y="3389581"/>
                  </a:cubicBezTo>
                  <a:cubicBezTo>
                    <a:pt x="39667" y="3345545"/>
                    <a:pt x="77419" y="3343093"/>
                    <a:pt x="122189" y="3359641"/>
                  </a:cubicBezTo>
                  <a:cubicBezTo>
                    <a:pt x="171350" y="3377703"/>
                    <a:pt x="333440" y="3346041"/>
                    <a:pt x="367016" y="3329460"/>
                  </a:cubicBezTo>
                  <a:cubicBezTo>
                    <a:pt x="434171" y="3296296"/>
                    <a:pt x="675717" y="3125233"/>
                    <a:pt x="730498" y="3073655"/>
                  </a:cubicBezTo>
                  <a:cubicBezTo>
                    <a:pt x="803141" y="3005379"/>
                    <a:pt x="866646" y="2929334"/>
                    <a:pt x="930990" y="2853676"/>
                  </a:cubicBezTo>
                  <a:cubicBezTo>
                    <a:pt x="1002684" y="2768685"/>
                    <a:pt x="1073538" y="2683309"/>
                    <a:pt x="1144392" y="2597933"/>
                  </a:cubicBezTo>
                  <a:cubicBezTo>
                    <a:pt x="1180431" y="2555018"/>
                    <a:pt x="1216665" y="2511684"/>
                    <a:pt x="1252705" y="2468769"/>
                  </a:cubicBezTo>
                  <a:cubicBezTo>
                    <a:pt x="1269339" y="2449216"/>
                    <a:pt x="1287411" y="2430961"/>
                    <a:pt x="1305401" y="2412606"/>
                  </a:cubicBezTo>
                  <a:lnTo>
                    <a:pt x="1330036" y="2385821"/>
                  </a:lnTo>
                  <a:lnTo>
                    <a:pt x="1317469" y="2383581"/>
                  </a:lnTo>
                  <a:cubicBezTo>
                    <a:pt x="1223508" y="2367778"/>
                    <a:pt x="1112938" y="2352794"/>
                    <a:pt x="1067441" y="2339087"/>
                  </a:cubicBezTo>
                  <a:cubicBezTo>
                    <a:pt x="1059041" y="2336754"/>
                    <a:pt x="1051109" y="2335354"/>
                    <a:pt x="1042709" y="2340020"/>
                  </a:cubicBezTo>
                  <a:cubicBezTo>
                    <a:pt x="1012844" y="2356352"/>
                    <a:pt x="976447" y="2351220"/>
                    <a:pt x="960115" y="2320422"/>
                  </a:cubicBezTo>
                  <a:cubicBezTo>
                    <a:pt x="940983" y="2284490"/>
                    <a:pt x="913451" y="2284957"/>
                    <a:pt x="880320" y="2285424"/>
                  </a:cubicBezTo>
                  <a:cubicBezTo>
                    <a:pt x="814524" y="2286824"/>
                    <a:pt x="748262" y="2289157"/>
                    <a:pt x="683867" y="2273291"/>
                  </a:cubicBezTo>
                  <a:cubicBezTo>
                    <a:pt x="612938" y="2256026"/>
                    <a:pt x="559275" y="2210762"/>
                    <a:pt x="513078" y="2156633"/>
                  </a:cubicBezTo>
                  <a:cubicBezTo>
                    <a:pt x="506545" y="2149166"/>
                    <a:pt x="503279" y="2139367"/>
                    <a:pt x="503745" y="2129568"/>
                  </a:cubicBezTo>
                  <a:cubicBezTo>
                    <a:pt x="505145" y="2078705"/>
                    <a:pt x="491613" y="2030174"/>
                    <a:pt x="486480" y="1980244"/>
                  </a:cubicBezTo>
                  <a:cubicBezTo>
                    <a:pt x="484146" y="1955979"/>
                    <a:pt x="478081" y="1932181"/>
                    <a:pt x="493013" y="1909782"/>
                  </a:cubicBezTo>
                  <a:cubicBezTo>
                    <a:pt x="498146" y="1901850"/>
                    <a:pt x="492546" y="1894383"/>
                    <a:pt x="488346" y="1887384"/>
                  </a:cubicBezTo>
                  <a:cubicBezTo>
                    <a:pt x="459882" y="1841654"/>
                    <a:pt x="428150" y="1797790"/>
                    <a:pt x="396886" y="1753926"/>
                  </a:cubicBezTo>
                  <a:cubicBezTo>
                    <a:pt x="374954" y="1723128"/>
                    <a:pt x="354422" y="1691397"/>
                    <a:pt x="336223" y="1658266"/>
                  </a:cubicBezTo>
                  <a:cubicBezTo>
                    <a:pt x="324091" y="1636334"/>
                    <a:pt x="310092" y="1616268"/>
                    <a:pt x="294226" y="1596670"/>
                  </a:cubicBezTo>
                  <a:cubicBezTo>
                    <a:pt x="283960" y="1584071"/>
                    <a:pt x="281626" y="1571005"/>
                    <a:pt x="292359" y="1557006"/>
                  </a:cubicBezTo>
                  <a:cubicBezTo>
                    <a:pt x="343689" y="1491677"/>
                    <a:pt x="307292" y="1389484"/>
                    <a:pt x="350222" y="1319955"/>
                  </a:cubicBezTo>
                  <a:cubicBezTo>
                    <a:pt x="362355" y="1300356"/>
                    <a:pt x="374487" y="1280758"/>
                    <a:pt x="386620" y="1260692"/>
                  </a:cubicBezTo>
                  <a:cubicBezTo>
                    <a:pt x="391287" y="1253226"/>
                    <a:pt x="397352" y="1247160"/>
                    <a:pt x="403886" y="1241560"/>
                  </a:cubicBezTo>
                  <a:cubicBezTo>
                    <a:pt x="422551" y="1227095"/>
                    <a:pt x="433283" y="1228494"/>
                    <a:pt x="446349" y="1247626"/>
                  </a:cubicBezTo>
                  <a:cubicBezTo>
                    <a:pt x="464081" y="1273292"/>
                    <a:pt x="480413" y="1300356"/>
                    <a:pt x="498612" y="1325554"/>
                  </a:cubicBezTo>
                  <a:cubicBezTo>
                    <a:pt x="518211" y="1352619"/>
                    <a:pt x="528011" y="1354953"/>
                    <a:pt x="559275" y="1341886"/>
                  </a:cubicBezTo>
                  <a:cubicBezTo>
                    <a:pt x="570941" y="1337220"/>
                    <a:pt x="582140" y="1331621"/>
                    <a:pt x="592872" y="1325554"/>
                  </a:cubicBezTo>
                  <a:cubicBezTo>
                    <a:pt x="602672" y="1319955"/>
                    <a:pt x="609205" y="1322754"/>
                    <a:pt x="614805" y="1331621"/>
                  </a:cubicBezTo>
                  <a:cubicBezTo>
                    <a:pt x="617138" y="1335354"/>
                    <a:pt x="619471" y="1339087"/>
                    <a:pt x="620871" y="1342820"/>
                  </a:cubicBezTo>
                  <a:cubicBezTo>
                    <a:pt x="648869" y="1425415"/>
                    <a:pt x="737530" y="1583137"/>
                    <a:pt x="776727" y="1660598"/>
                  </a:cubicBezTo>
                  <a:cubicBezTo>
                    <a:pt x="833190" y="1772592"/>
                    <a:pt x="892919" y="1883184"/>
                    <a:pt x="947049" y="1996577"/>
                  </a:cubicBezTo>
                  <a:cubicBezTo>
                    <a:pt x="961048" y="2025975"/>
                    <a:pt x="961048" y="2025975"/>
                    <a:pt x="934450" y="2043240"/>
                  </a:cubicBezTo>
                  <a:cubicBezTo>
                    <a:pt x="926983" y="2047907"/>
                    <a:pt x="926983" y="2052573"/>
                    <a:pt x="931183" y="2059106"/>
                  </a:cubicBezTo>
                  <a:cubicBezTo>
                    <a:pt x="947049" y="2084304"/>
                    <a:pt x="965248" y="2107636"/>
                    <a:pt x="985779" y="2129101"/>
                  </a:cubicBezTo>
                  <a:cubicBezTo>
                    <a:pt x="991379" y="2135167"/>
                    <a:pt x="995113" y="2135634"/>
                    <a:pt x="1000712" y="2128167"/>
                  </a:cubicBezTo>
                  <a:cubicBezTo>
                    <a:pt x="1023577" y="2099236"/>
                    <a:pt x="1068374" y="2102036"/>
                    <a:pt x="1085640" y="2136100"/>
                  </a:cubicBezTo>
                  <a:cubicBezTo>
                    <a:pt x="1097305" y="2159432"/>
                    <a:pt x="1112704" y="2165499"/>
                    <a:pt x="1136503" y="2165032"/>
                  </a:cubicBezTo>
                  <a:cubicBezTo>
                    <a:pt x="1223763" y="2163632"/>
                    <a:pt x="1311491" y="2165499"/>
                    <a:pt x="1398752" y="2163632"/>
                  </a:cubicBezTo>
                  <a:cubicBezTo>
                    <a:pt x="1475747" y="2162232"/>
                    <a:pt x="1714664" y="2166432"/>
                    <a:pt x="1788859" y="2191163"/>
                  </a:cubicBezTo>
                  <a:cubicBezTo>
                    <a:pt x="1824323" y="2203296"/>
                    <a:pt x="1858388" y="2196763"/>
                    <a:pt x="1889186" y="2172032"/>
                  </a:cubicBezTo>
                  <a:cubicBezTo>
                    <a:pt x="1957781" y="2116502"/>
                    <a:pt x="1967580" y="1249026"/>
                    <a:pt x="2030576" y="1187897"/>
                  </a:cubicBezTo>
                  <a:cubicBezTo>
                    <a:pt x="2136502" y="1084770"/>
                    <a:pt x="2240095" y="1009176"/>
                    <a:pt x="2246161" y="1003109"/>
                  </a:cubicBezTo>
                  <a:cubicBezTo>
                    <a:pt x="2263427" y="986311"/>
                    <a:pt x="2243361" y="922849"/>
                    <a:pt x="2235428" y="912582"/>
                  </a:cubicBezTo>
                  <a:cubicBezTo>
                    <a:pt x="2216764" y="889251"/>
                    <a:pt x="2194365" y="880385"/>
                    <a:pt x="2164034" y="886451"/>
                  </a:cubicBezTo>
                  <a:cubicBezTo>
                    <a:pt x="2129036" y="893450"/>
                    <a:pt x="2094971" y="904650"/>
                    <a:pt x="2059507" y="907916"/>
                  </a:cubicBezTo>
                  <a:cubicBezTo>
                    <a:pt x="2029176" y="911183"/>
                    <a:pt x="2017510" y="902783"/>
                    <a:pt x="2009577" y="872918"/>
                  </a:cubicBezTo>
                  <a:cubicBezTo>
                    <a:pt x="2005844" y="859386"/>
                    <a:pt x="2003511" y="831388"/>
                    <a:pt x="2001644" y="817856"/>
                  </a:cubicBezTo>
                  <a:cubicBezTo>
                    <a:pt x="2000245" y="804789"/>
                    <a:pt x="1993712" y="799190"/>
                    <a:pt x="1981112" y="797323"/>
                  </a:cubicBezTo>
                  <a:cubicBezTo>
                    <a:pt x="1957781" y="794057"/>
                    <a:pt x="1953115" y="785191"/>
                    <a:pt x="1965714" y="766059"/>
                  </a:cubicBezTo>
                  <a:cubicBezTo>
                    <a:pt x="1975513" y="751593"/>
                    <a:pt x="1968980" y="746926"/>
                    <a:pt x="1956381" y="741794"/>
                  </a:cubicBezTo>
                  <a:cubicBezTo>
                    <a:pt x="1929316" y="731528"/>
                    <a:pt x="1926983" y="726861"/>
                    <a:pt x="1933049" y="697930"/>
                  </a:cubicBezTo>
                  <a:cubicBezTo>
                    <a:pt x="1934916" y="687664"/>
                    <a:pt x="1933049" y="681131"/>
                    <a:pt x="1922783" y="677865"/>
                  </a:cubicBezTo>
                  <a:cubicBezTo>
                    <a:pt x="1911117" y="673665"/>
                    <a:pt x="1899452" y="669465"/>
                    <a:pt x="1888252" y="664332"/>
                  </a:cubicBezTo>
                  <a:cubicBezTo>
                    <a:pt x="1863521" y="652666"/>
                    <a:pt x="1857454" y="639134"/>
                    <a:pt x="1867720" y="613469"/>
                  </a:cubicBezTo>
                  <a:cubicBezTo>
                    <a:pt x="1875187" y="594337"/>
                    <a:pt x="1884519" y="576138"/>
                    <a:pt x="1893852" y="557940"/>
                  </a:cubicBezTo>
                  <a:cubicBezTo>
                    <a:pt x="1910651" y="525275"/>
                    <a:pt x="1919517" y="490277"/>
                    <a:pt x="1919517" y="453880"/>
                  </a:cubicBezTo>
                  <a:cubicBezTo>
                    <a:pt x="1919517" y="430081"/>
                    <a:pt x="1920450" y="420282"/>
                    <a:pt x="1918584" y="396483"/>
                  </a:cubicBezTo>
                  <a:cubicBezTo>
                    <a:pt x="1913917" y="333954"/>
                    <a:pt x="1910184" y="287758"/>
                    <a:pt x="1928850" y="228961"/>
                  </a:cubicBezTo>
                  <a:cubicBezTo>
                    <a:pt x="1934449" y="212163"/>
                    <a:pt x="1917650" y="209363"/>
                    <a:pt x="1913451" y="192098"/>
                  </a:cubicBezTo>
                  <a:cubicBezTo>
                    <a:pt x="1908784" y="172032"/>
                    <a:pt x="1929783" y="142634"/>
                    <a:pt x="1947982" y="131435"/>
                  </a:cubicBezTo>
                  <a:cubicBezTo>
                    <a:pt x="1976446" y="114170"/>
                    <a:pt x="2026376" y="89904"/>
                    <a:pt x="2056241" y="76839"/>
                  </a:cubicBezTo>
                  <a:cubicBezTo>
                    <a:pt x="2117837" y="50707"/>
                    <a:pt x="2179432" y="25509"/>
                    <a:pt x="2244762" y="9643"/>
                  </a:cubicBezTo>
                  <a:cubicBezTo>
                    <a:pt x="2266577" y="4277"/>
                    <a:pt x="2287954" y="1185"/>
                    <a:pt x="2308946" y="281"/>
                  </a:cubicBezTo>
                  <a:close/>
                </a:path>
              </a:pathLst>
            </a:custGeom>
            <a:solidFill>
              <a:schemeClr val="accent4"/>
            </a:solidFill>
            <a:ln w="71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BBD38CE-7170-4CC3-A904-20E2F10A92AB}"/>
                </a:ext>
              </a:extLst>
            </p:cNvPr>
            <p:cNvGrpSpPr/>
            <p:nvPr/>
          </p:nvGrpSpPr>
          <p:grpSpPr>
            <a:xfrm>
              <a:off x="10044909" y="3734437"/>
              <a:ext cx="1665274" cy="1412510"/>
              <a:chOff x="431983" y="4908978"/>
              <a:chExt cx="1791643" cy="1519698"/>
            </a:xfrm>
          </p:grpSpPr>
          <p:sp>
            <p:nvSpPr>
              <p:cNvPr id="9" name="Rectangle 112">
                <a:extLst>
                  <a:ext uri="{FF2B5EF4-FFF2-40B4-BE49-F238E27FC236}">
                    <a16:creationId xmlns:a16="http://schemas.microsoft.com/office/drawing/2014/main" id="{F9355388-2CFD-4588-9947-45C06358ECA3}"/>
                  </a:ext>
                </a:extLst>
              </p:cNvPr>
              <p:cNvSpPr/>
              <p:nvPr/>
            </p:nvSpPr>
            <p:spPr>
              <a:xfrm rot="10800000" flipH="1">
                <a:off x="431983" y="6207029"/>
                <a:ext cx="1791643" cy="221647"/>
              </a:xfrm>
              <a:custGeom>
                <a:avLst/>
                <a:gdLst/>
                <a:ahLst/>
                <a:cxnLst/>
                <a:rect l="l" t="t" r="r" b="b"/>
                <a:pathLst>
                  <a:path w="5393520" h="667240">
                    <a:moveTo>
                      <a:pt x="615033" y="0"/>
                    </a:moveTo>
                    <a:lnTo>
                      <a:pt x="0" y="0"/>
                    </a:lnTo>
                    <a:lnTo>
                      <a:pt x="0" y="667240"/>
                    </a:lnTo>
                    <a:lnTo>
                      <a:pt x="615033" y="667240"/>
                    </a:lnTo>
                    <a:close/>
                    <a:moveTo>
                      <a:pt x="829123" y="0"/>
                    </a:moveTo>
                    <a:lnTo>
                      <a:pt x="698438" y="0"/>
                    </a:lnTo>
                    <a:lnTo>
                      <a:pt x="698438" y="667240"/>
                    </a:lnTo>
                    <a:lnTo>
                      <a:pt x="829123" y="667240"/>
                    </a:lnTo>
                    <a:close/>
                    <a:moveTo>
                      <a:pt x="4597121" y="0"/>
                    </a:moveTo>
                    <a:lnTo>
                      <a:pt x="912528" y="0"/>
                    </a:lnTo>
                    <a:lnTo>
                      <a:pt x="912528" y="667240"/>
                    </a:lnTo>
                    <a:lnTo>
                      <a:pt x="4597121" y="667240"/>
                    </a:lnTo>
                    <a:close/>
                    <a:moveTo>
                      <a:pt x="4811211" y="0"/>
                    </a:moveTo>
                    <a:lnTo>
                      <a:pt x="4680526" y="0"/>
                    </a:lnTo>
                    <a:lnTo>
                      <a:pt x="4680526" y="667240"/>
                    </a:lnTo>
                    <a:lnTo>
                      <a:pt x="4811211" y="667240"/>
                    </a:lnTo>
                    <a:close/>
                    <a:moveTo>
                      <a:pt x="5393520" y="0"/>
                    </a:moveTo>
                    <a:lnTo>
                      <a:pt x="4894616" y="0"/>
                    </a:lnTo>
                    <a:lnTo>
                      <a:pt x="4894616" y="667240"/>
                    </a:lnTo>
                    <a:lnTo>
                      <a:pt x="5393520" y="667240"/>
                    </a:lnTo>
                    <a:close/>
                  </a:path>
                </a:pathLst>
              </a:custGeom>
              <a:solidFill>
                <a:schemeClr val="accent3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0" name="Rectangle 98">
                <a:extLst>
                  <a:ext uri="{FF2B5EF4-FFF2-40B4-BE49-F238E27FC236}">
                    <a16:creationId xmlns:a16="http://schemas.microsoft.com/office/drawing/2014/main" id="{7605FCDF-1052-495E-BDB2-7E3C1CB3872B}"/>
                  </a:ext>
                </a:extLst>
              </p:cNvPr>
              <p:cNvSpPr/>
              <p:nvPr/>
            </p:nvSpPr>
            <p:spPr>
              <a:xfrm rot="10800000" flipH="1">
                <a:off x="477202" y="5975783"/>
                <a:ext cx="1701206" cy="210459"/>
              </a:xfrm>
              <a:custGeom>
                <a:avLst/>
                <a:gdLst/>
                <a:ahLst/>
                <a:cxnLst/>
                <a:rect l="l" t="t" r="r" b="b"/>
                <a:pathLst>
                  <a:path w="5393520" h="667240">
                    <a:moveTo>
                      <a:pt x="4577339" y="222921"/>
                    </a:moveTo>
                    <a:lnTo>
                      <a:pt x="4577339" y="451264"/>
                    </a:lnTo>
                    <a:lnTo>
                      <a:pt x="4329141" y="451264"/>
                    </a:lnTo>
                    <a:lnTo>
                      <a:pt x="4329141" y="222921"/>
                    </a:lnTo>
                    <a:close/>
                    <a:moveTo>
                      <a:pt x="5021455" y="222921"/>
                    </a:moveTo>
                    <a:lnTo>
                      <a:pt x="5021455" y="451264"/>
                    </a:lnTo>
                    <a:lnTo>
                      <a:pt x="4773257" y="451264"/>
                    </a:lnTo>
                    <a:lnTo>
                      <a:pt x="4773257" y="222921"/>
                    </a:lnTo>
                    <a:close/>
                    <a:moveTo>
                      <a:pt x="5393520" y="0"/>
                    </a:moveTo>
                    <a:lnTo>
                      <a:pt x="538365" y="0"/>
                    </a:lnTo>
                    <a:lnTo>
                      <a:pt x="538365" y="667239"/>
                    </a:lnTo>
                    <a:lnTo>
                      <a:pt x="300065" y="667239"/>
                    </a:lnTo>
                    <a:lnTo>
                      <a:pt x="300065" y="0"/>
                    </a:lnTo>
                    <a:lnTo>
                      <a:pt x="0" y="0"/>
                    </a:lnTo>
                    <a:lnTo>
                      <a:pt x="0" y="667240"/>
                    </a:lnTo>
                    <a:lnTo>
                      <a:pt x="5393520" y="667240"/>
                    </a:lnTo>
                    <a:close/>
                  </a:path>
                </a:pathLst>
              </a:custGeom>
              <a:solidFill>
                <a:schemeClr val="accent4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1" name="Rectangle 97">
                <a:extLst>
                  <a:ext uri="{FF2B5EF4-FFF2-40B4-BE49-F238E27FC236}">
                    <a16:creationId xmlns:a16="http://schemas.microsoft.com/office/drawing/2014/main" id="{4DAAE4C3-EB66-4F6B-8983-15EE356439FE}"/>
                  </a:ext>
                </a:extLst>
              </p:cNvPr>
              <p:cNvSpPr/>
              <p:nvPr/>
            </p:nvSpPr>
            <p:spPr>
              <a:xfrm rot="10800000" flipH="1">
                <a:off x="608469" y="5777017"/>
                <a:ext cx="1438672" cy="177980"/>
              </a:xfrm>
              <a:custGeom>
                <a:avLst/>
                <a:gdLst/>
                <a:ahLst/>
                <a:cxnLst/>
                <a:rect l="l" t="t" r="r" b="b"/>
                <a:pathLst>
                  <a:path w="5393520" h="667240">
                    <a:moveTo>
                      <a:pt x="3749325" y="214783"/>
                    </a:moveTo>
                    <a:lnTo>
                      <a:pt x="3749325" y="452458"/>
                    </a:lnTo>
                    <a:lnTo>
                      <a:pt x="3604159" y="452458"/>
                    </a:lnTo>
                    <a:lnTo>
                      <a:pt x="3604159" y="214783"/>
                    </a:lnTo>
                    <a:close/>
                    <a:moveTo>
                      <a:pt x="4010934" y="214783"/>
                    </a:moveTo>
                    <a:lnTo>
                      <a:pt x="4010934" y="452458"/>
                    </a:lnTo>
                    <a:lnTo>
                      <a:pt x="3865768" y="452458"/>
                    </a:lnTo>
                    <a:lnTo>
                      <a:pt x="3865768" y="214783"/>
                    </a:lnTo>
                    <a:close/>
                    <a:moveTo>
                      <a:pt x="4272544" y="214783"/>
                    </a:moveTo>
                    <a:lnTo>
                      <a:pt x="4272544" y="452458"/>
                    </a:lnTo>
                    <a:lnTo>
                      <a:pt x="4127378" y="452458"/>
                    </a:lnTo>
                    <a:lnTo>
                      <a:pt x="4127378" y="214783"/>
                    </a:lnTo>
                    <a:close/>
                    <a:moveTo>
                      <a:pt x="4534153" y="214783"/>
                    </a:moveTo>
                    <a:lnTo>
                      <a:pt x="4534153" y="452458"/>
                    </a:lnTo>
                    <a:lnTo>
                      <a:pt x="4388987" y="452458"/>
                    </a:lnTo>
                    <a:lnTo>
                      <a:pt x="4388987" y="214783"/>
                    </a:lnTo>
                    <a:close/>
                    <a:moveTo>
                      <a:pt x="4795763" y="214783"/>
                    </a:moveTo>
                    <a:lnTo>
                      <a:pt x="4795763" y="452458"/>
                    </a:lnTo>
                    <a:lnTo>
                      <a:pt x="4650597" y="452458"/>
                    </a:lnTo>
                    <a:lnTo>
                      <a:pt x="4650597" y="214783"/>
                    </a:lnTo>
                    <a:close/>
                    <a:moveTo>
                      <a:pt x="5057372" y="214783"/>
                    </a:moveTo>
                    <a:lnTo>
                      <a:pt x="5057372" y="452458"/>
                    </a:lnTo>
                    <a:lnTo>
                      <a:pt x="4912206" y="452458"/>
                    </a:lnTo>
                    <a:lnTo>
                      <a:pt x="4912206" y="214783"/>
                    </a:lnTo>
                    <a:close/>
                    <a:moveTo>
                      <a:pt x="5393520" y="0"/>
                    </a:moveTo>
                    <a:lnTo>
                      <a:pt x="0" y="0"/>
                    </a:lnTo>
                    <a:lnTo>
                      <a:pt x="0" y="667240"/>
                    </a:lnTo>
                    <a:lnTo>
                      <a:pt x="5393520" y="667240"/>
                    </a:lnTo>
                    <a:close/>
                  </a:path>
                </a:pathLst>
              </a:custGeom>
              <a:solidFill>
                <a:schemeClr val="accent2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2" name="Rectangle 26">
                <a:extLst>
                  <a:ext uri="{FF2B5EF4-FFF2-40B4-BE49-F238E27FC236}">
                    <a16:creationId xmlns:a16="http://schemas.microsoft.com/office/drawing/2014/main" id="{DDFF3D93-C41F-4D06-AB6C-8083539E63E5}"/>
                  </a:ext>
                </a:extLst>
              </p:cNvPr>
              <p:cNvSpPr/>
              <p:nvPr/>
            </p:nvSpPr>
            <p:spPr>
              <a:xfrm flipH="1" flipV="1">
                <a:off x="501262" y="5570427"/>
                <a:ext cx="1653085" cy="204505"/>
              </a:xfrm>
              <a:custGeom>
                <a:avLst/>
                <a:gdLst/>
                <a:ahLst/>
                <a:cxnLst/>
                <a:rect l="l" t="t" r="r" b="b"/>
                <a:pathLst>
                  <a:path w="5393520" h="667240">
                    <a:moveTo>
                      <a:pt x="4933815" y="0"/>
                    </a:moveTo>
                    <a:lnTo>
                      <a:pt x="834953" y="0"/>
                    </a:lnTo>
                    <a:lnTo>
                      <a:pt x="834953" y="658575"/>
                    </a:lnTo>
                    <a:lnTo>
                      <a:pt x="751548" y="658575"/>
                    </a:lnTo>
                    <a:lnTo>
                      <a:pt x="751548" y="0"/>
                    </a:lnTo>
                    <a:lnTo>
                      <a:pt x="620863" y="0"/>
                    </a:lnTo>
                    <a:lnTo>
                      <a:pt x="620863" y="658575"/>
                    </a:lnTo>
                    <a:lnTo>
                      <a:pt x="537458" y="658575"/>
                    </a:lnTo>
                    <a:lnTo>
                      <a:pt x="537458" y="0"/>
                    </a:lnTo>
                    <a:lnTo>
                      <a:pt x="406774" y="0"/>
                    </a:lnTo>
                    <a:lnTo>
                      <a:pt x="406774" y="658575"/>
                    </a:lnTo>
                    <a:lnTo>
                      <a:pt x="323369" y="658575"/>
                    </a:lnTo>
                    <a:lnTo>
                      <a:pt x="323369" y="0"/>
                    </a:lnTo>
                    <a:lnTo>
                      <a:pt x="192684" y="0"/>
                    </a:lnTo>
                    <a:lnTo>
                      <a:pt x="192684" y="658575"/>
                    </a:lnTo>
                    <a:lnTo>
                      <a:pt x="109279" y="658575"/>
                    </a:lnTo>
                    <a:lnTo>
                      <a:pt x="109279" y="0"/>
                    </a:lnTo>
                    <a:lnTo>
                      <a:pt x="0" y="0"/>
                    </a:lnTo>
                    <a:lnTo>
                      <a:pt x="0" y="667240"/>
                    </a:lnTo>
                    <a:lnTo>
                      <a:pt x="4933815" y="667240"/>
                    </a:lnTo>
                    <a:close/>
                    <a:moveTo>
                      <a:pt x="5147905" y="0"/>
                    </a:moveTo>
                    <a:lnTo>
                      <a:pt x="5017220" y="0"/>
                    </a:lnTo>
                    <a:lnTo>
                      <a:pt x="5017220" y="667240"/>
                    </a:lnTo>
                    <a:lnTo>
                      <a:pt x="5147905" y="667240"/>
                    </a:lnTo>
                    <a:close/>
                    <a:moveTo>
                      <a:pt x="5393520" y="0"/>
                    </a:moveTo>
                    <a:lnTo>
                      <a:pt x="5231310" y="0"/>
                    </a:lnTo>
                    <a:lnTo>
                      <a:pt x="5231310" y="667240"/>
                    </a:lnTo>
                    <a:lnTo>
                      <a:pt x="5393520" y="667240"/>
                    </a:lnTo>
                    <a:close/>
                  </a:path>
                </a:pathLst>
              </a:custGeom>
              <a:solidFill>
                <a:schemeClr val="accent4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3" name="Rectangle 39">
                <a:extLst>
                  <a:ext uri="{FF2B5EF4-FFF2-40B4-BE49-F238E27FC236}">
                    <a16:creationId xmlns:a16="http://schemas.microsoft.com/office/drawing/2014/main" id="{F850576D-15E7-4629-BB67-4BBE2F140094}"/>
                  </a:ext>
                </a:extLst>
              </p:cNvPr>
              <p:cNvSpPr/>
              <p:nvPr/>
            </p:nvSpPr>
            <p:spPr>
              <a:xfrm rot="10800000" flipV="1">
                <a:off x="523586" y="5358778"/>
                <a:ext cx="1608437" cy="198982"/>
              </a:xfrm>
              <a:custGeom>
                <a:avLst/>
                <a:gdLst/>
                <a:ahLst/>
                <a:cxnLst/>
                <a:rect l="l" t="t" r="r" b="b"/>
                <a:pathLst>
                  <a:path w="5393520" h="667240">
                    <a:moveTo>
                      <a:pt x="4942528" y="261481"/>
                    </a:moveTo>
                    <a:lnTo>
                      <a:pt x="4942528" y="389369"/>
                    </a:lnTo>
                    <a:lnTo>
                      <a:pt x="5081536" y="389369"/>
                    </a:lnTo>
                    <a:lnTo>
                      <a:pt x="5081536" y="261481"/>
                    </a:lnTo>
                    <a:close/>
                    <a:moveTo>
                      <a:pt x="4692028" y="261481"/>
                    </a:moveTo>
                    <a:lnTo>
                      <a:pt x="4692028" y="389369"/>
                    </a:lnTo>
                    <a:lnTo>
                      <a:pt x="4831036" y="389369"/>
                    </a:lnTo>
                    <a:lnTo>
                      <a:pt x="4831036" y="261481"/>
                    </a:lnTo>
                    <a:close/>
                    <a:moveTo>
                      <a:pt x="4441519" y="261481"/>
                    </a:moveTo>
                    <a:lnTo>
                      <a:pt x="4441519" y="389369"/>
                    </a:lnTo>
                    <a:lnTo>
                      <a:pt x="4580527" y="389369"/>
                    </a:lnTo>
                    <a:lnTo>
                      <a:pt x="4580527" y="261481"/>
                    </a:lnTo>
                    <a:close/>
                    <a:moveTo>
                      <a:pt x="4191008" y="261481"/>
                    </a:moveTo>
                    <a:lnTo>
                      <a:pt x="4191008" y="389369"/>
                    </a:lnTo>
                    <a:lnTo>
                      <a:pt x="4330016" y="389369"/>
                    </a:lnTo>
                    <a:lnTo>
                      <a:pt x="4330016" y="261481"/>
                    </a:lnTo>
                    <a:close/>
                    <a:moveTo>
                      <a:pt x="0" y="0"/>
                    </a:moveTo>
                    <a:lnTo>
                      <a:pt x="570675" y="0"/>
                    </a:lnTo>
                    <a:lnTo>
                      <a:pt x="570675" y="658575"/>
                    </a:lnTo>
                    <a:lnTo>
                      <a:pt x="654080" y="658575"/>
                    </a:lnTo>
                    <a:lnTo>
                      <a:pt x="654080" y="0"/>
                    </a:lnTo>
                    <a:lnTo>
                      <a:pt x="784765" y="0"/>
                    </a:lnTo>
                    <a:lnTo>
                      <a:pt x="784765" y="658575"/>
                    </a:lnTo>
                    <a:lnTo>
                      <a:pt x="868170" y="658575"/>
                    </a:lnTo>
                    <a:lnTo>
                      <a:pt x="868170" y="0"/>
                    </a:lnTo>
                    <a:lnTo>
                      <a:pt x="998854" y="0"/>
                    </a:lnTo>
                    <a:lnTo>
                      <a:pt x="998854" y="658575"/>
                    </a:lnTo>
                    <a:lnTo>
                      <a:pt x="1082259" y="658575"/>
                    </a:lnTo>
                    <a:lnTo>
                      <a:pt x="1082259" y="0"/>
                    </a:lnTo>
                    <a:lnTo>
                      <a:pt x="5393520" y="0"/>
                    </a:lnTo>
                    <a:lnTo>
                      <a:pt x="5393520" y="667240"/>
                    </a:lnTo>
                    <a:lnTo>
                      <a:pt x="0" y="667240"/>
                    </a:lnTo>
                    <a:close/>
                  </a:path>
                </a:pathLst>
              </a:custGeom>
              <a:solidFill>
                <a:schemeClr val="accent3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4" name="Rectangle 112">
                <a:extLst>
                  <a:ext uri="{FF2B5EF4-FFF2-40B4-BE49-F238E27FC236}">
                    <a16:creationId xmlns:a16="http://schemas.microsoft.com/office/drawing/2014/main" id="{1EC3BE75-2644-4D20-8E74-EEF6ADA582A2}"/>
                  </a:ext>
                </a:extLst>
              </p:cNvPr>
              <p:cNvSpPr/>
              <p:nvPr/>
            </p:nvSpPr>
            <p:spPr>
              <a:xfrm rot="10800000" flipH="1">
                <a:off x="431983" y="5132611"/>
                <a:ext cx="1791643" cy="221647"/>
              </a:xfrm>
              <a:custGeom>
                <a:avLst/>
                <a:gdLst/>
                <a:ahLst/>
                <a:cxnLst/>
                <a:rect l="l" t="t" r="r" b="b"/>
                <a:pathLst>
                  <a:path w="5393520" h="667240">
                    <a:moveTo>
                      <a:pt x="615033" y="0"/>
                    </a:moveTo>
                    <a:lnTo>
                      <a:pt x="0" y="0"/>
                    </a:lnTo>
                    <a:lnTo>
                      <a:pt x="0" y="667240"/>
                    </a:lnTo>
                    <a:lnTo>
                      <a:pt x="615033" y="667240"/>
                    </a:lnTo>
                    <a:close/>
                    <a:moveTo>
                      <a:pt x="829123" y="0"/>
                    </a:moveTo>
                    <a:lnTo>
                      <a:pt x="698438" y="0"/>
                    </a:lnTo>
                    <a:lnTo>
                      <a:pt x="698438" y="667240"/>
                    </a:lnTo>
                    <a:lnTo>
                      <a:pt x="829123" y="667240"/>
                    </a:lnTo>
                    <a:close/>
                    <a:moveTo>
                      <a:pt x="4597121" y="0"/>
                    </a:moveTo>
                    <a:lnTo>
                      <a:pt x="912528" y="0"/>
                    </a:lnTo>
                    <a:lnTo>
                      <a:pt x="912528" y="667240"/>
                    </a:lnTo>
                    <a:lnTo>
                      <a:pt x="4597121" y="667240"/>
                    </a:lnTo>
                    <a:close/>
                    <a:moveTo>
                      <a:pt x="4811211" y="0"/>
                    </a:moveTo>
                    <a:lnTo>
                      <a:pt x="4680526" y="0"/>
                    </a:lnTo>
                    <a:lnTo>
                      <a:pt x="4680526" y="667240"/>
                    </a:lnTo>
                    <a:lnTo>
                      <a:pt x="4811211" y="667240"/>
                    </a:lnTo>
                    <a:close/>
                    <a:moveTo>
                      <a:pt x="5393520" y="0"/>
                    </a:moveTo>
                    <a:lnTo>
                      <a:pt x="4894616" y="0"/>
                    </a:lnTo>
                    <a:lnTo>
                      <a:pt x="4894616" y="667240"/>
                    </a:lnTo>
                    <a:lnTo>
                      <a:pt x="5393520" y="667240"/>
                    </a:lnTo>
                    <a:close/>
                  </a:path>
                </a:pathLst>
              </a:custGeom>
              <a:solidFill>
                <a:schemeClr val="accent2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" name="Rectangle 98">
                <a:extLst>
                  <a:ext uri="{FF2B5EF4-FFF2-40B4-BE49-F238E27FC236}">
                    <a16:creationId xmlns:a16="http://schemas.microsoft.com/office/drawing/2014/main" id="{3CA450F2-728F-4EBA-AB51-BCEAC819C073}"/>
                  </a:ext>
                </a:extLst>
              </p:cNvPr>
              <p:cNvSpPr/>
              <p:nvPr/>
            </p:nvSpPr>
            <p:spPr>
              <a:xfrm rot="10800000" flipH="1">
                <a:off x="477202" y="4908978"/>
                <a:ext cx="1701206" cy="210459"/>
              </a:xfrm>
              <a:custGeom>
                <a:avLst/>
                <a:gdLst/>
                <a:ahLst/>
                <a:cxnLst/>
                <a:rect l="l" t="t" r="r" b="b"/>
                <a:pathLst>
                  <a:path w="5393520" h="667240">
                    <a:moveTo>
                      <a:pt x="4577339" y="222921"/>
                    </a:moveTo>
                    <a:lnTo>
                      <a:pt x="4577339" y="451264"/>
                    </a:lnTo>
                    <a:lnTo>
                      <a:pt x="4329141" y="451264"/>
                    </a:lnTo>
                    <a:lnTo>
                      <a:pt x="4329141" y="222921"/>
                    </a:lnTo>
                    <a:close/>
                    <a:moveTo>
                      <a:pt x="5021455" y="222921"/>
                    </a:moveTo>
                    <a:lnTo>
                      <a:pt x="5021455" y="451264"/>
                    </a:lnTo>
                    <a:lnTo>
                      <a:pt x="4773257" y="451264"/>
                    </a:lnTo>
                    <a:lnTo>
                      <a:pt x="4773257" y="222921"/>
                    </a:lnTo>
                    <a:close/>
                    <a:moveTo>
                      <a:pt x="5393520" y="0"/>
                    </a:moveTo>
                    <a:lnTo>
                      <a:pt x="538365" y="0"/>
                    </a:lnTo>
                    <a:lnTo>
                      <a:pt x="538365" y="667239"/>
                    </a:lnTo>
                    <a:lnTo>
                      <a:pt x="300065" y="667239"/>
                    </a:lnTo>
                    <a:lnTo>
                      <a:pt x="300065" y="0"/>
                    </a:lnTo>
                    <a:lnTo>
                      <a:pt x="0" y="0"/>
                    </a:lnTo>
                    <a:lnTo>
                      <a:pt x="0" y="667240"/>
                    </a:lnTo>
                    <a:lnTo>
                      <a:pt x="5393520" y="667240"/>
                    </a:lnTo>
                    <a:close/>
                  </a:path>
                </a:pathLst>
              </a:custGeom>
              <a:solidFill>
                <a:schemeClr val="accent3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205" y="115384"/>
            <a:ext cx="6125014" cy="630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5206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376525"/>
            <a:ext cx="6983876" cy="1711842"/>
            <a:chOff x="5207975" y="2573079"/>
            <a:chExt cx="6983876" cy="17118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581377" y="2595915"/>
            <a:ext cx="6344093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cs typeface="Arial" pitchFamily="34" charset="0"/>
              </a:rPr>
              <a:t>Existing Products &amp;</a:t>
            </a:r>
          </a:p>
          <a:p>
            <a:r>
              <a:rPr lang="en-US" altLang="ko-KR" sz="4000" b="1" dirty="0" smtClean="0">
                <a:solidFill>
                  <a:schemeClr val="bg1"/>
                </a:solidFill>
                <a:cs typeface="Arial" pitchFamily="34" charset="0"/>
              </a:rPr>
              <a:t>Methodology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C99D62-24F4-4A06-9CA2-17F3E635A679}"/>
              </a:ext>
            </a:extLst>
          </p:cNvPr>
          <p:cNvGrpSpPr/>
          <p:nvPr/>
        </p:nvGrpSpPr>
        <p:grpSpPr>
          <a:xfrm>
            <a:off x="470601" y="80419"/>
            <a:ext cx="3640300" cy="4792028"/>
            <a:chOff x="808111" y="-20084"/>
            <a:chExt cx="3896959" cy="550764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8E5DFF-19E4-4814-B1ED-71FF6A48F854}"/>
                </a:ext>
              </a:extLst>
            </p:cNvPr>
            <p:cNvGrpSpPr/>
            <p:nvPr/>
          </p:nvGrpSpPr>
          <p:grpSpPr>
            <a:xfrm>
              <a:off x="3942094" y="-1847"/>
              <a:ext cx="762976" cy="3863294"/>
              <a:chOff x="3942094" y="-1847"/>
              <a:chExt cx="762976" cy="3863294"/>
            </a:xfrm>
            <a:solidFill>
              <a:schemeClr val="accent2"/>
            </a:solidFill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1FBC552-F01E-42F0-9DBC-F700221CABAE}"/>
                  </a:ext>
                </a:extLst>
              </p:cNvPr>
              <p:cNvSpPr/>
              <p:nvPr/>
            </p:nvSpPr>
            <p:spPr>
              <a:xfrm>
                <a:off x="4288244" y="-1847"/>
                <a:ext cx="72000" cy="26517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Freeform: Shape 138">
                <a:extLst>
                  <a:ext uri="{FF2B5EF4-FFF2-40B4-BE49-F238E27FC236}">
                    <a16:creationId xmlns:a16="http://schemas.microsoft.com/office/drawing/2014/main" id="{9560EE1F-5211-4B24-B6C4-ADD75E0F226A}"/>
                  </a:ext>
                </a:extLst>
              </p:cNvPr>
              <p:cNvSpPr/>
              <p:nvPr/>
            </p:nvSpPr>
            <p:spPr>
              <a:xfrm rot="5400000" flipH="1">
                <a:off x="3694759" y="2851136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9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3 h 652173"/>
                  <a:gd name="connsiteX20" fmla="*/ 421371 w 1075004"/>
                  <a:gd name="connsiteY20" fmla="*/ 402653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3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1 h 652173"/>
                  <a:gd name="connsiteX29" fmla="*/ 398669 w 1075004"/>
                  <a:gd name="connsiteY29" fmla="*/ 402653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3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3 w 1075004"/>
                  <a:gd name="connsiteY77" fmla="*/ 455012 h 652173"/>
                  <a:gd name="connsiteX78" fmla="*/ 954893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9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9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6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7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4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3"/>
                    </a:cubicBezTo>
                    <a:cubicBezTo>
                      <a:pt x="438509" y="402653"/>
                      <a:pt x="429940" y="402652"/>
                      <a:pt x="421371" y="402653"/>
                    </a:cubicBezTo>
                    <a:lnTo>
                      <a:pt x="421370" y="417162"/>
                    </a:lnTo>
                    <a:lnTo>
                      <a:pt x="762268" y="381333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9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7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30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3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2"/>
                      <a:pt x="954893" y="455012"/>
                    </a:cubicBezTo>
                    <a:lnTo>
                      <a:pt x="954893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9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2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5C1E06-E941-491D-9B1B-749759F1C45B}"/>
                </a:ext>
              </a:extLst>
            </p:cNvPr>
            <p:cNvGrpSpPr/>
            <p:nvPr/>
          </p:nvGrpSpPr>
          <p:grpSpPr>
            <a:xfrm>
              <a:off x="3158599" y="-1847"/>
              <a:ext cx="762976" cy="2936601"/>
              <a:chOff x="3158599" y="-1847"/>
              <a:chExt cx="762976" cy="2936601"/>
            </a:xfrm>
            <a:solidFill>
              <a:schemeClr val="accent4"/>
            </a:solidFill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331B67C-1420-4757-B25F-61C4A22CC89E}"/>
                  </a:ext>
                </a:extLst>
              </p:cNvPr>
              <p:cNvSpPr/>
              <p:nvPr/>
            </p:nvSpPr>
            <p:spPr>
              <a:xfrm>
                <a:off x="3501625" y="-1847"/>
                <a:ext cx="72000" cy="17373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Freeform: Shape 141">
                <a:extLst>
                  <a:ext uri="{FF2B5EF4-FFF2-40B4-BE49-F238E27FC236}">
                    <a16:creationId xmlns:a16="http://schemas.microsoft.com/office/drawing/2014/main" id="{23A6DB40-17DA-4648-AB79-CCE31480CE51}"/>
                  </a:ext>
                </a:extLst>
              </p:cNvPr>
              <p:cNvSpPr/>
              <p:nvPr/>
            </p:nvSpPr>
            <p:spPr>
              <a:xfrm rot="5400000" flipH="1">
                <a:off x="2911264" y="1924443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2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9" y="345278"/>
                    </a:cubicBezTo>
                    <a:cubicBezTo>
                      <a:pt x="438510" y="345278"/>
                      <a:pt x="429940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8" y="381332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90E815-8317-45F4-9259-F20272B0B2B9}"/>
                </a:ext>
              </a:extLst>
            </p:cNvPr>
            <p:cNvGrpSpPr/>
            <p:nvPr/>
          </p:nvGrpSpPr>
          <p:grpSpPr>
            <a:xfrm>
              <a:off x="2015424" y="-1847"/>
              <a:ext cx="1437328" cy="5489412"/>
              <a:chOff x="2015424" y="-1847"/>
              <a:chExt cx="1437328" cy="5489412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A4ECA8E-856E-45DA-A235-2A212F0B55FA}"/>
                  </a:ext>
                </a:extLst>
              </p:cNvPr>
              <p:cNvSpPr/>
              <p:nvPr/>
            </p:nvSpPr>
            <p:spPr>
              <a:xfrm>
                <a:off x="2701620" y="-1847"/>
                <a:ext cx="72000" cy="40233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ounded Rectangle 51">
                <a:extLst>
                  <a:ext uri="{FF2B5EF4-FFF2-40B4-BE49-F238E27FC236}">
                    <a16:creationId xmlns:a16="http://schemas.microsoft.com/office/drawing/2014/main" id="{160716ED-7D21-4514-909C-172EE645D281}"/>
                  </a:ext>
                </a:extLst>
              </p:cNvPr>
              <p:cNvSpPr/>
              <p:nvPr/>
            </p:nvSpPr>
            <p:spPr>
              <a:xfrm rot="5400000" flipH="1">
                <a:off x="1970982" y="4005795"/>
                <a:ext cx="1526212" cy="1437328"/>
              </a:xfrm>
              <a:custGeom>
                <a:avLst/>
                <a:gdLst/>
                <a:ahLst/>
                <a:cxnLst/>
                <a:rect l="l" t="t" r="r" b="b"/>
                <a:pathLst>
                  <a:path w="2928608" h="2758049">
                    <a:moveTo>
                      <a:pt x="2797052" y="1199936"/>
                    </a:moveTo>
                    <a:lnTo>
                      <a:pt x="2797052" y="1541978"/>
                    </a:lnTo>
                    <a:cubicBezTo>
                      <a:pt x="2797052" y="1578306"/>
                      <a:pt x="2826502" y="1607756"/>
                      <a:pt x="2862830" y="1607756"/>
                    </a:cubicBezTo>
                    <a:lnTo>
                      <a:pt x="2862830" y="1607755"/>
                    </a:lnTo>
                    <a:cubicBezTo>
                      <a:pt x="2899158" y="1607755"/>
                      <a:pt x="2928608" y="1578305"/>
                      <a:pt x="2928608" y="1541977"/>
                    </a:cubicBezTo>
                    <a:lnTo>
                      <a:pt x="2928607" y="1199936"/>
                    </a:lnTo>
                    <a:cubicBezTo>
                      <a:pt x="2928607" y="1163608"/>
                      <a:pt x="2899158" y="1134159"/>
                      <a:pt x="2862830" y="1134158"/>
                    </a:cubicBezTo>
                    <a:cubicBezTo>
                      <a:pt x="2826502" y="1134159"/>
                      <a:pt x="2797052" y="1163608"/>
                      <a:pt x="2797052" y="1199936"/>
                    </a:cubicBezTo>
                    <a:close/>
                    <a:moveTo>
                      <a:pt x="2593193" y="1147315"/>
                    </a:moveTo>
                    <a:lnTo>
                      <a:pt x="2593193" y="1594601"/>
                    </a:lnTo>
                    <a:cubicBezTo>
                      <a:pt x="2593193" y="1630929"/>
                      <a:pt x="2622643" y="1660379"/>
                      <a:pt x="2658971" y="1660379"/>
                    </a:cubicBezTo>
                    <a:lnTo>
                      <a:pt x="2658971" y="1660378"/>
                    </a:lnTo>
                    <a:cubicBezTo>
                      <a:pt x="2695299" y="1660378"/>
                      <a:pt x="2724749" y="1630928"/>
                      <a:pt x="2724749" y="1594600"/>
                    </a:cubicBezTo>
                    <a:lnTo>
                      <a:pt x="2724748" y="1147315"/>
                    </a:lnTo>
                    <a:cubicBezTo>
                      <a:pt x="2724748" y="1110987"/>
                      <a:pt x="2695299" y="1081538"/>
                      <a:pt x="2658971" y="1081537"/>
                    </a:cubicBezTo>
                    <a:cubicBezTo>
                      <a:pt x="2622643" y="1081538"/>
                      <a:pt x="2593193" y="1110987"/>
                      <a:pt x="2593193" y="1147315"/>
                    </a:cubicBezTo>
                    <a:close/>
                    <a:moveTo>
                      <a:pt x="2389334" y="1121004"/>
                    </a:moveTo>
                    <a:lnTo>
                      <a:pt x="2389334" y="1620912"/>
                    </a:lnTo>
                    <a:cubicBezTo>
                      <a:pt x="2389334" y="1657240"/>
                      <a:pt x="2418784" y="1686690"/>
                      <a:pt x="2455112" y="1686690"/>
                    </a:cubicBezTo>
                    <a:lnTo>
                      <a:pt x="2455112" y="1686689"/>
                    </a:lnTo>
                    <a:cubicBezTo>
                      <a:pt x="2491440" y="1686689"/>
                      <a:pt x="2520890" y="1657239"/>
                      <a:pt x="2520890" y="1620911"/>
                    </a:cubicBezTo>
                    <a:lnTo>
                      <a:pt x="2520889" y="1121004"/>
                    </a:lnTo>
                    <a:cubicBezTo>
                      <a:pt x="2520889" y="1084676"/>
                      <a:pt x="2491440" y="1055227"/>
                      <a:pt x="2455112" y="1055226"/>
                    </a:cubicBezTo>
                    <a:cubicBezTo>
                      <a:pt x="2418784" y="1055227"/>
                      <a:pt x="2389334" y="1084676"/>
                      <a:pt x="2389334" y="1121004"/>
                    </a:cubicBezTo>
                    <a:close/>
                    <a:moveTo>
                      <a:pt x="1314382" y="1247024"/>
                    </a:moveTo>
                    <a:cubicBezTo>
                      <a:pt x="1314381" y="1225915"/>
                      <a:pt x="1331494" y="1208803"/>
                      <a:pt x="1352603" y="1208803"/>
                    </a:cubicBezTo>
                    <a:lnTo>
                      <a:pt x="1410313" y="1208803"/>
                    </a:lnTo>
                    <a:lnTo>
                      <a:pt x="1410313" y="1146778"/>
                    </a:lnTo>
                    <a:cubicBezTo>
                      <a:pt x="1410313" y="1145599"/>
                      <a:pt x="1410393" y="1144438"/>
                      <a:pt x="1411688" y="1143457"/>
                    </a:cubicBezTo>
                    <a:lnTo>
                      <a:pt x="1408531" y="1133444"/>
                    </a:lnTo>
                    <a:cubicBezTo>
                      <a:pt x="1410371" y="1112415"/>
                      <a:pt x="1428909" y="1096860"/>
                      <a:pt x="1449938" y="1098699"/>
                    </a:cubicBezTo>
                    <a:lnTo>
                      <a:pt x="2236821" y="1167543"/>
                    </a:lnTo>
                    <a:cubicBezTo>
                      <a:pt x="2257849" y="1169383"/>
                      <a:pt x="2273405" y="1187920"/>
                      <a:pt x="2271565" y="1208950"/>
                    </a:cubicBezTo>
                    <a:cubicBezTo>
                      <a:pt x="2269725" y="1229978"/>
                      <a:pt x="2251187" y="1245533"/>
                      <a:pt x="2230159" y="1243693"/>
                    </a:cubicBezTo>
                    <a:cubicBezTo>
                      <a:pt x="1973864" y="1221271"/>
                      <a:pt x="1717570" y="1198849"/>
                      <a:pt x="1461275" y="1176426"/>
                    </a:cubicBezTo>
                    <a:lnTo>
                      <a:pt x="1461274" y="1208803"/>
                    </a:lnTo>
                    <a:lnTo>
                      <a:pt x="1518985" y="1208803"/>
                    </a:lnTo>
                    <a:cubicBezTo>
                      <a:pt x="1540095" y="1208802"/>
                      <a:pt x="1557205" y="1225915"/>
                      <a:pt x="1557206" y="1247025"/>
                    </a:cubicBezTo>
                    <a:lnTo>
                      <a:pt x="1557207" y="1247023"/>
                    </a:lnTo>
                    <a:cubicBezTo>
                      <a:pt x="1557207" y="1268132"/>
                      <a:pt x="1540095" y="1285244"/>
                      <a:pt x="1518986" y="1285244"/>
                    </a:cubicBezTo>
                    <a:cubicBezTo>
                      <a:pt x="1499749" y="1285244"/>
                      <a:pt x="1480511" y="1285243"/>
                      <a:pt x="1461275" y="1285244"/>
                    </a:cubicBezTo>
                    <a:lnTo>
                      <a:pt x="1461275" y="1337600"/>
                    </a:lnTo>
                    <a:lnTo>
                      <a:pt x="1518985" y="1337600"/>
                    </a:lnTo>
                    <a:cubicBezTo>
                      <a:pt x="1540095" y="1337600"/>
                      <a:pt x="1557206" y="1354713"/>
                      <a:pt x="1557206" y="1375821"/>
                    </a:cubicBezTo>
                    <a:lnTo>
                      <a:pt x="1557207" y="1375820"/>
                    </a:lnTo>
                    <a:cubicBezTo>
                      <a:pt x="1557206" y="1396928"/>
                      <a:pt x="1540095" y="1414041"/>
                      <a:pt x="1518986" y="1414041"/>
                    </a:cubicBezTo>
                    <a:cubicBezTo>
                      <a:pt x="1499750" y="1414041"/>
                      <a:pt x="1480511" y="1414041"/>
                      <a:pt x="1461275" y="1414042"/>
                    </a:cubicBezTo>
                    <a:lnTo>
                      <a:pt x="1461275" y="1466398"/>
                    </a:lnTo>
                    <a:lnTo>
                      <a:pt x="1518985" y="1466398"/>
                    </a:lnTo>
                    <a:cubicBezTo>
                      <a:pt x="1540095" y="1466398"/>
                      <a:pt x="1557206" y="1483509"/>
                      <a:pt x="1557206" y="1504618"/>
                    </a:cubicBezTo>
                    <a:lnTo>
                      <a:pt x="1557207" y="1504619"/>
                    </a:lnTo>
                    <a:cubicBezTo>
                      <a:pt x="1557207" y="1525727"/>
                      <a:pt x="1540094" y="1542838"/>
                      <a:pt x="1518986" y="1542839"/>
                    </a:cubicBezTo>
                    <a:cubicBezTo>
                      <a:pt x="1499749" y="1542839"/>
                      <a:pt x="1480511" y="1542838"/>
                      <a:pt x="1461275" y="1542839"/>
                    </a:cubicBezTo>
                    <a:lnTo>
                      <a:pt x="1461274" y="1575412"/>
                    </a:lnTo>
                    <a:lnTo>
                      <a:pt x="2226550" y="1494978"/>
                    </a:lnTo>
                    <a:cubicBezTo>
                      <a:pt x="2247542" y="1492772"/>
                      <a:pt x="2266350" y="1508001"/>
                      <a:pt x="2268556" y="1528995"/>
                    </a:cubicBezTo>
                    <a:cubicBezTo>
                      <a:pt x="2270763" y="1549988"/>
                      <a:pt x="2255534" y="1568794"/>
                      <a:pt x="2234542" y="1571000"/>
                    </a:cubicBezTo>
                    <a:cubicBezTo>
                      <a:pt x="1972686" y="1598522"/>
                      <a:pt x="1710833" y="1626046"/>
                      <a:pt x="1448978" y="1653567"/>
                    </a:cubicBezTo>
                    <a:cubicBezTo>
                      <a:pt x="1427984" y="1655774"/>
                      <a:pt x="1409178" y="1640544"/>
                      <a:pt x="1406971" y="1619551"/>
                    </a:cubicBezTo>
                    <a:cubicBezTo>
                      <a:pt x="1406474" y="1614827"/>
                      <a:pt x="1406862" y="1610214"/>
                      <a:pt x="1410805" y="1606610"/>
                    </a:cubicBezTo>
                    <a:lnTo>
                      <a:pt x="1410312" y="1605422"/>
                    </a:lnTo>
                    <a:lnTo>
                      <a:pt x="1410312" y="1542839"/>
                    </a:lnTo>
                    <a:lnTo>
                      <a:pt x="1352603" y="1542841"/>
                    </a:lnTo>
                    <a:cubicBezTo>
                      <a:pt x="1331494" y="1542841"/>
                      <a:pt x="1314382" y="1525729"/>
                      <a:pt x="1314382" y="1504619"/>
                    </a:cubicBezTo>
                    <a:cubicBezTo>
                      <a:pt x="1314382" y="1483510"/>
                      <a:pt x="1331493" y="1466397"/>
                      <a:pt x="1352603" y="1466398"/>
                    </a:cubicBezTo>
                    <a:lnTo>
                      <a:pt x="1410312" y="1466398"/>
                    </a:lnTo>
                    <a:lnTo>
                      <a:pt x="1410313" y="1414042"/>
                    </a:lnTo>
                    <a:lnTo>
                      <a:pt x="1352603" y="1414042"/>
                    </a:lnTo>
                    <a:cubicBezTo>
                      <a:pt x="1331494" y="1414041"/>
                      <a:pt x="1314383" y="1396930"/>
                      <a:pt x="1314382" y="1375820"/>
                    </a:cubicBezTo>
                    <a:cubicBezTo>
                      <a:pt x="1314383" y="1354713"/>
                      <a:pt x="1331494" y="1337600"/>
                      <a:pt x="1352603" y="1337601"/>
                    </a:cubicBezTo>
                    <a:lnTo>
                      <a:pt x="1410312" y="1337600"/>
                    </a:lnTo>
                    <a:lnTo>
                      <a:pt x="1410312" y="1285244"/>
                    </a:lnTo>
                    <a:lnTo>
                      <a:pt x="1352603" y="1285244"/>
                    </a:lnTo>
                    <a:cubicBezTo>
                      <a:pt x="1331494" y="1285244"/>
                      <a:pt x="1314381" y="1268133"/>
                      <a:pt x="1314382" y="1247024"/>
                    </a:cubicBezTo>
                    <a:close/>
                    <a:moveTo>
                      <a:pt x="1171967" y="72000"/>
                    </a:moveTo>
                    <a:lnTo>
                      <a:pt x="1171967" y="288000"/>
                    </a:lnTo>
                    <a:cubicBezTo>
                      <a:pt x="1171967" y="327765"/>
                      <a:pt x="1204202" y="360000"/>
                      <a:pt x="1243967" y="360000"/>
                    </a:cubicBezTo>
                    <a:cubicBezTo>
                      <a:pt x="1283732" y="360000"/>
                      <a:pt x="1315967" y="327765"/>
                      <a:pt x="1315967" y="288000"/>
                    </a:cubicBezTo>
                    <a:lnTo>
                      <a:pt x="1315967" y="72000"/>
                    </a:lnTo>
                    <a:cubicBezTo>
                      <a:pt x="1315967" y="32235"/>
                      <a:pt x="1283732" y="0"/>
                      <a:pt x="1243967" y="0"/>
                    </a:cubicBezTo>
                    <a:cubicBezTo>
                      <a:pt x="1204202" y="0"/>
                      <a:pt x="1171967" y="32235"/>
                      <a:pt x="1171967" y="72000"/>
                    </a:cubicBezTo>
                    <a:close/>
                    <a:moveTo>
                      <a:pt x="1171966" y="2470049"/>
                    </a:moveTo>
                    <a:lnTo>
                      <a:pt x="1171966" y="2686049"/>
                    </a:lnTo>
                    <a:cubicBezTo>
                      <a:pt x="1171966" y="2725814"/>
                      <a:pt x="1204201" y="2758049"/>
                      <a:pt x="1243966" y="2758049"/>
                    </a:cubicBezTo>
                    <a:cubicBezTo>
                      <a:pt x="1283731" y="2758049"/>
                      <a:pt x="1315966" y="2725814"/>
                      <a:pt x="1315966" y="2686049"/>
                    </a:cubicBezTo>
                    <a:lnTo>
                      <a:pt x="1315966" y="2470049"/>
                    </a:lnTo>
                    <a:cubicBezTo>
                      <a:pt x="1315966" y="2430284"/>
                      <a:pt x="1283731" y="2398049"/>
                      <a:pt x="1243966" y="2398049"/>
                    </a:cubicBezTo>
                    <a:cubicBezTo>
                      <a:pt x="1204201" y="2398049"/>
                      <a:pt x="1171966" y="2430284"/>
                      <a:pt x="1171966" y="2470049"/>
                    </a:cubicBezTo>
                    <a:close/>
                    <a:moveTo>
                      <a:pt x="515345" y="1370958"/>
                    </a:moveTo>
                    <a:cubicBezTo>
                      <a:pt x="515344" y="1558300"/>
                      <a:pt x="586814" y="1745642"/>
                      <a:pt x="729750" y="1888579"/>
                    </a:cubicBezTo>
                    <a:cubicBezTo>
                      <a:pt x="1015625" y="2174454"/>
                      <a:pt x="1479119" y="2174454"/>
                      <a:pt x="1764994" y="1888580"/>
                    </a:cubicBezTo>
                    <a:lnTo>
                      <a:pt x="1940572" y="1713001"/>
                    </a:lnTo>
                    <a:lnTo>
                      <a:pt x="2136413" y="1713002"/>
                    </a:lnTo>
                    <a:cubicBezTo>
                      <a:pt x="2215124" y="1713001"/>
                      <a:pt x="2278929" y="1649195"/>
                      <a:pt x="2278929" y="1570486"/>
                    </a:cubicBezTo>
                    <a:lnTo>
                      <a:pt x="2278929" y="1374645"/>
                    </a:lnTo>
                    <a:lnTo>
                      <a:pt x="2282614" y="1370959"/>
                    </a:lnTo>
                    <a:lnTo>
                      <a:pt x="2278929" y="1367272"/>
                    </a:lnTo>
                    <a:lnTo>
                      <a:pt x="2278929" y="1171432"/>
                    </a:lnTo>
                    <a:cubicBezTo>
                      <a:pt x="2278929" y="1092722"/>
                      <a:pt x="2215123" y="1028916"/>
                      <a:pt x="2136413" y="1028916"/>
                    </a:cubicBezTo>
                    <a:lnTo>
                      <a:pt x="1940571" y="1028916"/>
                    </a:lnTo>
                    <a:cubicBezTo>
                      <a:pt x="1882045" y="970390"/>
                      <a:pt x="1823519" y="911862"/>
                      <a:pt x="1764993" y="853336"/>
                    </a:cubicBezTo>
                    <a:cubicBezTo>
                      <a:pt x="1479118" y="567461"/>
                      <a:pt x="1015625" y="567462"/>
                      <a:pt x="729750" y="853336"/>
                    </a:cubicBezTo>
                    <a:cubicBezTo>
                      <a:pt x="586813" y="996273"/>
                      <a:pt x="515344" y="1183616"/>
                      <a:pt x="515345" y="1370958"/>
                    </a:cubicBezTo>
                    <a:close/>
                    <a:moveTo>
                      <a:pt x="388776" y="2386770"/>
                    </a:moveTo>
                    <a:cubicBezTo>
                      <a:pt x="388776" y="2405196"/>
                      <a:pt x="395805" y="2423622"/>
                      <a:pt x="409865" y="2437681"/>
                    </a:cubicBezTo>
                    <a:cubicBezTo>
                      <a:pt x="437983" y="2465800"/>
                      <a:pt x="483570" y="2465800"/>
                      <a:pt x="511688" y="2437681"/>
                    </a:cubicBezTo>
                    <a:lnTo>
                      <a:pt x="664423" y="2284946"/>
                    </a:lnTo>
                    <a:cubicBezTo>
                      <a:pt x="692541" y="2256828"/>
                      <a:pt x="692541" y="2211241"/>
                      <a:pt x="664423" y="2183123"/>
                    </a:cubicBezTo>
                    <a:cubicBezTo>
                      <a:pt x="636305" y="2155005"/>
                      <a:pt x="590718" y="2155005"/>
                      <a:pt x="562599" y="2183123"/>
                    </a:cubicBezTo>
                    <a:lnTo>
                      <a:pt x="409865" y="2335858"/>
                    </a:lnTo>
                    <a:cubicBezTo>
                      <a:pt x="395805" y="2349917"/>
                      <a:pt x="388776" y="2368343"/>
                      <a:pt x="388776" y="2386770"/>
                    </a:cubicBezTo>
                    <a:close/>
                    <a:moveTo>
                      <a:pt x="388776" y="365689"/>
                    </a:moveTo>
                    <a:cubicBezTo>
                      <a:pt x="388776" y="384115"/>
                      <a:pt x="395805" y="402541"/>
                      <a:pt x="409865" y="416600"/>
                    </a:cubicBezTo>
                    <a:lnTo>
                      <a:pt x="562599" y="569335"/>
                    </a:lnTo>
                    <a:cubicBezTo>
                      <a:pt x="590718" y="597454"/>
                      <a:pt x="636305" y="597454"/>
                      <a:pt x="664423" y="569335"/>
                    </a:cubicBezTo>
                    <a:cubicBezTo>
                      <a:pt x="692541" y="541217"/>
                      <a:pt x="692541" y="495630"/>
                      <a:pt x="664423" y="467512"/>
                    </a:cubicBezTo>
                    <a:lnTo>
                      <a:pt x="511688" y="314777"/>
                    </a:lnTo>
                    <a:cubicBezTo>
                      <a:pt x="483570" y="286659"/>
                      <a:pt x="437983" y="286659"/>
                      <a:pt x="409865" y="314777"/>
                    </a:cubicBezTo>
                    <a:cubicBezTo>
                      <a:pt x="395805" y="328836"/>
                      <a:pt x="388776" y="347262"/>
                      <a:pt x="388776" y="365689"/>
                    </a:cubicBezTo>
                    <a:close/>
                    <a:moveTo>
                      <a:pt x="0" y="1379024"/>
                    </a:moveTo>
                    <a:cubicBezTo>
                      <a:pt x="0" y="1418789"/>
                      <a:pt x="32235" y="1451024"/>
                      <a:pt x="72000" y="1451024"/>
                    </a:cubicBezTo>
                    <a:lnTo>
                      <a:pt x="288000" y="1451024"/>
                    </a:lnTo>
                    <a:cubicBezTo>
                      <a:pt x="327765" y="1451024"/>
                      <a:pt x="360000" y="1418789"/>
                      <a:pt x="360000" y="1379024"/>
                    </a:cubicBezTo>
                    <a:cubicBezTo>
                      <a:pt x="360000" y="1339259"/>
                      <a:pt x="327765" y="1307024"/>
                      <a:pt x="288000" y="1307024"/>
                    </a:cubicBezTo>
                    <a:lnTo>
                      <a:pt x="72000" y="1307024"/>
                    </a:lnTo>
                    <a:cubicBezTo>
                      <a:pt x="32235" y="1307024"/>
                      <a:pt x="0" y="1339259"/>
                      <a:pt x="0" y="13790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AD4B073-7606-449E-97F2-63476F79C7FF}"/>
                </a:ext>
              </a:extLst>
            </p:cNvPr>
            <p:cNvGrpSpPr/>
            <p:nvPr/>
          </p:nvGrpSpPr>
          <p:grpSpPr>
            <a:xfrm>
              <a:off x="808111" y="-1847"/>
              <a:ext cx="762978" cy="3628896"/>
              <a:chOff x="808111" y="-1847"/>
              <a:chExt cx="762978" cy="3628896"/>
            </a:xfrm>
            <a:solidFill>
              <a:schemeClr val="accent2"/>
            </a:solidFill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9C35138-14FF-4C04-82D7-ADC56F23BAEC}"/>
                  </a:ext>
                </a:extLst>
              </p:cNvPr>
              <p:cNvSpPr/>
              <p:nvPr/>
            </p:nvSpPr>
            <p:spPr>
              <a:xfrm>
                <a:off x="1152817" y="-1847"/>
                <a:ext cx="72000" cy="23774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Freeform: Shape 147">
                <a:extLst>
                  <a:ext uri="{FF2B5EF4-FFF2-40B4-BE49-F238E27FC236}">
                    <a16:creationId xmlns:a16="http://schemas.microsoft.com/office/drawing/2014/main" id="{2596DD59-AA5A-42E7-8B44-DF5B83B38641}"/>
                  </a:ext>
                </a:extLst>
              </p:cNvPr>
              <p:cNvSpPr/>
              <p:nvPr/>
            </p:nvSpPr>
            <p:spPr>
              <a:xfrm rot="5400000" flipH="1">
                <a:off x="560777" y="2616737"/>
                <a:ext cx="1257646" cy="762978"/>
              </a:xfrm>
              <a:custGeom>
                <a:avLst/>
                <a:gdLst>
                  <a:gd name="connsiteX0" fmla="*/ 782320 w 1075004"/>
                  <a:gd name="connsiteY0" fmla="*/ 253920 h 652174"/>
                  <a:gd name="connsiteX1" fmla="*/ 763875 w 1075004"/>
                  <a:gd name="connsiteY1" fmla="*/ 269397 h 652174"/>
                  <a:gd name="connsiteX2" fmla="*/ 421371 w 1075004"/>
                  <a:gd name="connsiteY2" fmla="*/ 239432 h 652174"/>
                  <a:gd name="connsiteX3" fmla="*/ 421370 w 1075004"/>
                  <a:gd name="connsiteY3" fmla="*/ 253855 h 652174"/>
                  <a:gd name="connsiteX4" fmla="*/ 447078 w 1075004"/>
                  <a:gd name="connsiteY4" fmla="*/ 253855 h 652174"/>
                  <a:gd name="connsiteX5" fmla="*/ 464104 w 1075004"/>
                  <a:gd name="connsiteY5" fmla="*/ 270881 h 652174"/>
                  <a:gd name="connsiteX6" fmla="*/ 464104 w 1075004"/>
                  <a:gd name="connsiteY6" fmla="*/ 270880 h 652174"/>
                  <a:gd name="connsiteX7" fmla="*/ 447079 w 1075004"/>
                  <a:gd name="connsiteY7" fmla="*/ 287906 h 652174"/>
                  <a:gd name="connsiteX8" fmla="*/ 421371 w 1075004"/>
                  <a:gd name="connsiteY8" fmla="*/ 287906 h 652174"/>
                  <a:gd name="connsiteX9" fmla="*/ 421371 w 1075004"/>
                  <a:gd name="connsiteY9" fmla="*/ 311228 h 652174"/>
                  <a:gd name="connsiteX10" fmla="*/ 447078 w 1075004"/>
                  <a:gd name="connsiteY10" fmla="*/ 311228 h 652174"/>
                  <a:gd name="connsiteX11" fmla="*/ 464104 w 1075004"/>
                  <a:gd name="connsiteY11" fmla="*/ 328254 h 652174"/>
                  <a:gd name="connsiteX12" fmla="*/ 464104 w 1075004"/>
                  <a:gd name="connsiteY12" fmla="*/ 328254 h 652174"/>
                  <a:gd name="connsiteX13" fmla="*/ 447079 w 1075004"/>
                  <a:gd name="connsiteY13" fmla="*/ 345279 h 652174"/>
                  <a:gd name="connsiteX14" fmla="*/ 421371 w 1075004"/>
                  <a:gd name="connsiteY14" fmla="*/ 345280 h 652174"/>
                  <a:gd name="connsiteX15" fmla="*/ 421371 w 1075004"/>
                  <a:gd name="connsiteY15" fmla="*/ 368602 h 652174"/>
                  <a:gd name="connsiteX16" fmla="*/ 447078 w 1075004"/>
                  <a:gd name="connsiteY16" fmla="*/ 368602 h 652174"/>
                  <a:gd name="connsiteX17" fmla="*/ 464104 w 1075004"/>
                  <a:gd name="connsiteY17" fmla="*/ 385628 h 652174"/>
                  <a:gd name="connsiteX18" fmla="*/ 464104 w 1075004"/>
                  <a:gd name="connsiteY18" fmla="*/ 385628 h 652174"/>
                  <a:gd name="connsiteX19" fmla="*/ 447079 w 1075004"/>
                  <a:gd name="connsiteY19" fmla="*/ 402653 h 652174"/>
                  <a:gd name="connsiteX20" fmla="*/ 421371 w 1075004"/>
                  <a:gd name="connsiteY20" fmla="*/ 402653 h 652174"/>
                  <a:gd name="connsiteX21" fmla="*/ 421370 w 1075004"/>
                  <a:gd name="connsiteY21" fmla="*/ 417163 h 652174"/>
                  <a:gd name="connsiteX22" fmla="*/ 762268 w 1075004"/>
                  <a:gd name="connsiteY22" fmla="*/ 381333 h 652174"/>
                  <a:gd name="connsiteX23" fmla="*/ 780980 w 1075004"/>
                  <a:gd name="connsiteY23" fmla="*/ 396486 h 652174"/>
                  <a:gd name="connsiteX24" fmla="*/ 765828 w 1075004"/>
                  <a:gd name="connsiteY24" fmla="*/ 415198 h 652174"/>
                  <a:gd name="connsiteX25" fmla="*/ 415893 w 1075004"/>
                  <a:gd name="connsiteY25" fmla="*/ 451978 h 652174"/>
                  <a:gd name="connsiteX26" fmla="*/ 397181 w 1075004"/>
                  <a:gd name="connsiteY26" fmla="*/ 436825 h 652174"/>
                  <a:gd name="connsiteX27" fmla="*/ 398889 w 1075004"/>
                  <a:gd name="connsiteY27" fmla="*/ 431061 h 652174"/>
                  <a:gd name="connsiteX28" fmla="*/ 398669 w 1075004"/>
                  <a:gd name="connsiteY28" fmla="*/ 430531 h 652174"/>
                  <a:gd name="connsiteX29" fmla="*/ 398669 w 1075004"/>
                  <a:gd name="connsiteY29" fmla="*/ 402653 h 652174"/>
                  <a:gd name="connsiteX30" fmla="*/ 372962 w 1075004"/>
                  <a:gd name="connsiteY30" fmla="*/ 402654 h 652174"/>
                  <a:gd name="connsiteX31" fmla="*/ 355936 w 1075004"/>
                  <a:gd name="connsiteY31" fmla="*/ 385628 h 652174"/>
                  <a:gd name="connsiteX32" fmla="*/ 372962 w 1075004"/>
                  <a:gd name="connsiteY32" fmla="*/ 368602 h 652174"/>
                  <a:gd name="connsiteX33" fmla="*/ 398669 w 1075004"/>
                  <a:gd name="connsiteY33" fmla="*/ 368602 h 652174"/>
                  <a:gd name="connsiteX34" fmla="*/ 398670 w 1075004"/>
                  <a:gd name="connsiteY34" fmla="*/ 345280 h 652174"/>
                  <a:gd name="connsiteX35" fmla="*/ 372962 w 1075004"/>
                  <a:gd name="connsiteY35" fmla="*/ 345280 h 652174"/>
                  <a:gd name="connsiteX36" fmla="*/ 355936 w 1075004"/>
                  <a:gd name="connsiteY36" fmla="*/ 328254 h 652174"/>
                  <a:gd name="connsiteX37" fmla="*/ 372962 w 1075004"/>
                  <a:gd name="connsiteY37" fmla="*/ 311229 h 652174"/>
                  <a:gd name="connsiteX38" fmla="*/ 398669 w 1075004"/>
                  <a:gd name="connsiteY38" fmla="*/ 311228 h 652174"/>
                  <a:gd name="connsiteX39" fmla="*/ 398669 w 1075004"/>
                  <a:gd name="connsiteY39" fmla="*/ 287906 h 652174"/>
                  <a:gd name="connsiteX40" fmla="*/ 372962 w 1075004"/>
                  <a:gd name="connsiteY40" fmla="*/ 287906 h 652174"/>
                  <a:gd name="connsiteX41" fmla="*/ 355936 w 1075004"/>
                  <a:gd name="connsiteY41" fmla="*/ 270881 h 652174"/>
                  <a:gd name="connsiteX42" fmla="*/ 372962 w 1075004"/>
                  <a:gd name="connsiteY42" fmla="*/ 253855 h 652174"/>
                  <a:gd name="connsiteX43" fmla="*/ 398670 w 1075004"/>
                  <a:gd name="connsiteY43" fmla="*/ 253855 h 652174"/>
                  <a:gd name="connsiteX44" fmla="*/ 398670 w 1075004"/>
                  <a:gd name="connsiteY44" fmla="*/ 226225 h 652174"/>
                  <a:gd name="connsiteX45" fmla="*/ 399282 w 1075004"/>
                  <a:gd name="connsiteY45" fmla="*/ 224746 h 652174"/>
                  <a:gd name="connsiteX46" fmla="*/ 397876 w 1075004"/>
                  <a:gd name="connsiteY46" fmla="*/ 220286 h 652174"/>
                  <a:gd name="connsiteX47" fmla="*/ 416321 w 1075004"/>
                  <a:gd name="connsiteY47" fmla="*/ 204808 h 652174"/>
                  <a:gd name="connsiteX48" fmla="*/ 766843 w 1075004"/>
                  <a:gd name="connsiteY48" fmla="*/ 235475 h 652174"/>
                  <a:gd name="connsiteX49" fmla="*/ 782320 w 1075004"/>
                  <a:gd name="connsiteY49" fmla="*/ 253920 h 652174"/>
                  <a:gd name="connsiteX50" fmla="*/ 787242 w 1075004"/>
                  <a:gd name="connsiteY50" fmla="*/ 326088 h 652174"/>
                  <a:gd name="connsiteX51" fmla="*/ 785600 w 1075004"/>
                  <a:gd name="connsiteY51" fmla="*/ 324446 h 652174"/>
                  <a:gd name="connsiteX52" fmla="*/ 785600 w 1075004"/>
                  <a:gd name="connsiteY52" fmla="*/ 237208 h 652174"/>
                  <a:gd name="connsiteX53" fmla="*/ 722116 w 1075004"/>
                  <a:gd name="connsiteY53" fmla="*/ 173723 h 652174"/>
                  <a:gd name="connsiteX54" fmla="*/ 634876 w 1075004"/>
                  <a:gd name="connsiteY54" fmla="*/ 173723 h 652174"/>
                  <a:gd name="connsiteX55" fmla="*/ 556664 w 1075004"/>
                  <a:gd name="connsiteY55" fmla="*/ 95510 h 652174"/>
                  <a:gd name="connsiteX56" fmla="*/ 95508 w 1075004"/>
                  <a:gd name="connsiteY56" fmla="*/ 95510 h 652174"/>
                  <a:gd name="connsiteX57" fmla="*/ 0 w 1075004"/>
                  <a:gd name="connsiteY57" fmla="*/ 326088 h 652174"/>
                  <a:gd name="connsiteX58" fmla="*/ 95508 w 1075004"/>
                  <a:gd name="connsiteY58" fmla="*/ 556666 h 652174"/>
                  <a:gd name="connsiteX59" fmla="*/ 556665 w 1075004"/>
                  <a:gd name="connsiteY59" fmla="*/ 556666 h 652174"/>
                  <a:gd name="connsiteX60" fmla="*/ 634877 w 1075004"/>
                  <a:gd name="connsiteY60" fmla="*/ 478453 h 652174"/>
                  <a:gd name="connsiteX61" fmla="*/ 722116 w 1075004"/>
                  <a:gd name="connsiteY61" fmla="*/ 478454 h 652174"/>
                  <a:gd name="connsiteX62" fmla="*/ 785600 w 1075004"/>
                  <a:gd name="connsiteY62" fmla="*/ 414969 h 652174"/>
                  <a:gd name="connsiteX63" fmla="*/ 785600 w 1075004"/>
                  <a:gd name="connsiteY63" fmla="*/ 327730 h 652174"/>
                  <a:gd name="connsiteX64" fmla="*/ 893383 w 1075004"/>
                  <a:gd name="connsiteY64" fmla="*/ 437431 h 652174"/>
                  <a:gd name="connsiteX65" fmla="*/ 893383 w 1075004"/>
                  <a:gd name="connsiteY65" fmla="*/ 214744 h 652174"/>
                  <a:gd name="connsiteX66" fmla="*/ 864082 w 1075004"/>
                  <a:gd name="connsiteY66" fmla="*/ 185443 h 652174"/>
                  <a:gd name="connsiteX67" fmla="*/ 834781 w 1075004"/>
                  <a:gd name="connsiteY67" fmla="*/ 214744 h 652174"/>
                  <a:gd name="connsiteX68" fmla="*/ 834781 w 1075004"/>
                  <a:gd name="connsiteY68" fmla="*/ 437432 h 652174"/>
                  <a:gd name="connsiteX69" fmla="*/ 864082 w 1075004"/>
                  <a:gd name="connsiteY69" fmla="*/ 466733 h 652174"/>
                  <a:gd name="connsiteX70" fmla="*/ 864082 w 1075004"/>
                  <a:gd name="connsiteY70" fmla="*/ 466732 h 652174"/>
                  <a:gd name="connsiteX71" fmla="*/ 893383 w 1075004"/>
                  <a:gd name="connsiteY71" fmla="*/ 437431 h 652174"/>
                  <a:gd name="connsiteX72" fmla="*/ 984194 w 1075004"/>
                  <a:gd name="connsiteY72" fmla="*/ 425711 h 652174"/>
                  <a:gd name="connsiteX73" fmla="*/ 984193 w 1075004"/>
                  <a:gd name="connsiteY73" fmla="*/ 226464 h 652174"/>
                  <a:gd name="connsiteX74" fmla="*/ 954893 w 1075004"/>
                  <a:gd name="connsiteY74" fmla="*/ 197163 h 652174"/>
                  <a:gd name="connsiteX75" fmla="*/ 925591 w 1075004"/>
                  <a:gd name="connsiteY75" fmla="*/ 226464 h 652174"/>
                  <a:gd name="connsiteX76" fmla="*/ 925591 w 1075004"/>
                  <a:gd name="connsiteY76" fmla="*/ 425711 h 652174"/>
                  <a:gd name="connsiteX77" fmla="*/ 954893 w 1075004"/>
                  <a:gd name="connsiteY77" fmla="*/ 455012 h 652174"/>
                  <a:gd name="connsiteX78" fmla="*/ 954893 w 1075004"/>
                  <a:gd name="connsiteY78" fmla="*/ 455012 h 652174"/>
                  <a:gd name="connsiteX79" fmla="*/ 984194 w 1075004"/>
                  <a:gd name="connsiteY79" fmla="*/ 425711 h 652174"/>
                  <a:gd name="connsiteX80" fmla="*/ 1075004 w 1075004"/>
                  <a:gd name="connsiteY80" fmla="*/ 402269 h 652174"/>
                  <a:gd name="connsiteX81" fmla="*/ 1075004 w 1075004"/>
                  <a:gd name="connsiteY81" fmla="*/ 249905 h 652174"/>
                  <a:gd name="connsiteX82" fmla="*/ 1045703 w 1075004"/>
                  <a:gd name="connsiteY82" fmla="*/ 220604 h 652174"/>
                  <a:gd name="connsiteX83" fmla="*/ 1016402 w 1075004"/>
                  <a:gd name="connsiteY83" fmla="*/ 249905 h 652174"/>
                  <a:gd name="connsiteX84" fmla="*/ 1016402 w 1075004"/>
                  <a:gd name="connsiteY84" fmla="*/ 402270 h 652174"/>
                  <a:gd name="connsiteX85" fmla="*/ 1045703 w 1075004"/>
                  <a:gd name="connsiteY85" fmla="*/ 431571 h 652174"/>
                  <a:gd name="connsiteX86" fmla="*/ 1045703 w 1075004"/>
                  <a:gd name="connsiteY86" fmla="*/ 431571 h 652174"/>
                  <a:gd name="connsiteX87" fmla="*/ 1075004 w 1075004"/>
                  <a:gd name="connsiteY87" fmla="*/ 402269 h 652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4">
                    <a:moveTo>
                      <a:pt x="782320" y="253920"/>
                    </a:moveTo>
                    <a:cubicBezTo>
                      <a:pt x="781500" y="263287"/>
                      <a:pt x="773242" y="270216"/>
                      <a:pt x="763875" y="269397"/>
                    </a:cubicBezTo>
                    <a:cubicBezTo>
                      <a:pt x="649707" y="259409"/>
                      <a:pt x="535539" y="249421"/>
                      <a:pt x="421371" y="239432"/>
                    </a:cubicBezTo>
                    <a:lnTo>
                      <a:pt x="421370" y="253855"/>
                    </a:lnTo>
                    <a:lnTo>
                      <a:pt x="447078" y="253855"/>
                    </a:lnTo>
                    <a:cubicBezTo>
                      <a:pt x="456482" y="253854"/>
                      <a:pt x="464104" y="261477"/>
                      <a:pt x="464104" y="270881"/>
                    </a:cubicBezTo>
                    <a:lnTo>
                      <a:pt x="464104" y="270880"/>
                    </a:lnTo>
                    <a:cubicBezTo>
                      <a:pt x="464104" y="280283"/>
                      <a:pt x="456482" y="287906"/>
                      <a:pt x="447079" y="287906"/>
                    </a:cubicBezTo>
                    <a:cubicBezTo>
                      <a:pt x="438509" y="287906"/>
                      <a:pt x="429940" y="287905"/>
                      <a:pt x="421371" y="287906"/>
                    </a:cubicBezTo>
                    <a:lnTo>
                      <a:pt x="421371" y="311228"/>
                    </a:lnTo>
                    <a:lnTo>
                      <a:pt x="447078" y="311228"/>
                    </a:lnTo>
                    <a:cubicBezTo>
                      <a:pt x="456482" y="311228"/>
                      <a:pt x="464104" y="318851"/>
                      <a:pt x="464104" y="328254"/>
                    </a:cubicBezTo>
                    <a:lnTo>
                      <a:pt x="464104" y="328254"/>
                    </a:lnTo>
                    <a:cubicBezTo>
                      <a:pt x="464104" y="337656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80"/>
                    </a:cubicBezTo>
                    <a:lnTo>
                      <a:pt x="421371" y="368602"/>
                    </a:lnTo>
                    <a:lnTo>
                      <a:pt x="447078" y="368602"/>
                    </a:lnTo>
                    <a:cubicBezTo>
                      <a:pt x="456482" y="368602"/>
                      <a:pt x="464104" y="376224"/>
                      <a:pt x="464104" y="385628"/>
                    </a:cubicBezTo>
                    <a:lnTo>
                      <a:pt x="464104" y="385628"/>
                    </a:lnTo>
                    <a:cubicBezTo>
                      <a:pt x="464104" y="395031"/>
                      <a:pt x="456481" y="402653"/>
                      <a:pt x="447079" y="402653"/>
                    </a:cubicBezTo>
                    <a:cubicBezTo>
                      <a:pt x="438509" y="402653"/>
                      <a:pt x="429940" y="402653"/>
                      <a:pt x="421371" y="402653"/>
                    </a:cubicBezTo>
                    <a:lnTo>
                      <a:pt x="421370" y="417163"/>
                    </a:lnTo>
                    <a:lnTo>
                      <a:pt x="762268" y="381333"/>
                    </a:lnTo>
                    <a:cubicBezTo>
                      <a:pt x="771619" y="380351"/>
                      <a:pt x="779997" y="387135"/>
                      <a:pt x="780980" y="396486"/>
                    </a:cubicBezTo>
                    <a:cubicBezTo>
                      <a:pt x="781963" y="405838"/>
                      <a:pt x="775179" y="414215"/>
                      <a:pt x="765828" y="415198"/>
                    </a:cubicBezTo>
                    <a:cubicBezTo>
                      <a:pt x="649182" y="427458"/>
                      <a:pt x="532538" y="439719"/>
                      <a:pt x="415893" y="451978"/>
                    </a:cubicBezTo>
                    <a:cubicBezTo>
                      <a:pt x="406541" y="452961"/>
                      <a:pt x="398164" y="446177"/>
                      <a:pt x="397181" y="436825"/>
                    </a:cubicBezTo>
                    <a:cubicBezTo>
                      <a:pt x="396959" y="434721"/>
                      <a:pt x="397132" y="432666"/>
                      <a:pt x="398889" y="431061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4"/>
                    </a:lnTo>
                    <a:cubicBezTo>
                      <a:pt x="363559" y="402654"/>
                      <a:pt x="355936" y="395032"/>
                      <a:pt x="355936" y="385628"/>
                    </a:cubicBezTo>
                    <a:cubicBezTo>
                      <a:pt x="355936" y="376225"/>
                      <a:pt x="363559" y="368602"/>
                      <a:pt x="372962" y="368602"/>
                    </a:cubicBezTo>
                    <a:lnTo>
                      <a:pt x="398669" y="368602"/>
                    </a:lnTo>
                    <a:lnTo>
                      <a:pt x="398670" y="345280"/>
                    </a:lnTo>
                    <a:lnTo>
                      <a:pt x="372962" y="345280"/>
                    </a:lnTo>
                    <a:cubicBezTo>
                      <a:pt x="363559" y="345279"/>
                      <a:pt x="355937" y="337657"/>
                      <a:pt x="355936" y="328254"/>
                    </a:cubicBezTo>
                    <a:cubicBezTo>
                      <a:pt x="355937" y="318851"/>
                      <a:pt x="363559" y="311228"/>
                      <a:pt x="372962" y="311229"/>
                    </a:cubicBezTo>
                    <a:lnTo>
                      <a:pt x="398669" y="311228"/>
                    </a:lnTo>
                    <a:lnTo>
                      <a:pt x="398669" y="287906"/>
                    </a:lnTo>
                    <a:lnTo>
                      <a:pt x="372962" y="287906"/>
                    </a:lnTo>
                    <a:cubicBezTo>
                      <a:pt x="363559" y="287906"/>
                      <a:pt x="355936" y="280284"/>
                      <a:pt x="355936" y="270881"/>
                    </a:cubicBezTo>
                    <a:cubicBezTo>
                      <a:pt x="355936" y="261477"/>
                      <a:pt x="363559" y="253855"/>
                      <a:pt x="372962" y="253855"/>
                    </a:cubicBezTo>
                    <a:lnTo>
                      <a:pt x="398670" y="253855"/>
                    </a:lnTo>
                    <a:lnTo>
                      <a:pt x="398670" y="226225"/>
                    </a:lnTo>
                    <a:cubicBezTo>
                      <a:pt x="398670" y="225700"/>
                      <a:pt x="398705" y="225183"/>
                      <a:pt x="399282" y="224746"/>
                    </a:cubicBezTo>
                    <a:lnTo>
                      <a:pt x="397876" y="220286"/>
                    </a:lnTo>
                    <a:cubicBezTo>
                      <a:pt x="398695" y="210918"/>
                      <a:pt x="406953" y="203989"/>
                      <a:pt x="416321" y="204808"/>
                    </a:cubicBezTo>
                    <a:lnTo>
                      <a:pt x="766843" y="235475"/>
                    </a:lnTo>
                    <a:cubicBezTo>
                      <a:pt x="776210" y="236295"/>
                      <a:pt x="783140" y="244552"/>
                      <a:pt x="782320" y="253920"/>
                    </a:cubicBezTo>
                    <a:close/>
                    <a:moveTo>
                      <a:pt x="787242" y="326088"/>
                    </a:moveTo>
                    <a:lnTo>
                      <a:pt x="785600" y="324446"/>
                    </a:lnTo>
                    <a:lnTo>
                      <a:pt x="785600" y="237208"/>
                    </a:lnTo>
                    <a:cubicBezTo>
                      <a:pt x="785600" y="202146"/>
                      <a:pt x="757177" y="173723"/>
                      <a:pt x="722116" y="173723"/>
                    </a:cubicBezTo>
                    <a:lnTo>
                      <a:pt x="634876" y="173723"/>
                    </a:lnTo>
                    <a:cubicBezTo>
                      <a:pt x="608806" y="147652"/>
                      <a:pt x="582735" y="121580"/>
                      <a:pt x="556664" y="95510"/>
                    </a:cubicBezTo>
                    <a:cubicBezTo>
                      <a:pt x="429319" y="-31836"/>
                      <a:pt x="222853" y="-31835"/>
                      <a:pt x="95508" y="95510"/>
                    </a:cubicBezTo>
                    <a:cubicBezTo>
                      <a:pt x="31836" y="159182"/>
                      <a:pt x="0" y="242635"/>
                      <a:pt x="0" y="326088"/>
                    </a:cubicBezTo>
                    <a:cubicBezTo>
                      <a:pt x="0" y="409541"/>
                      <a:pt x="31836" y="492993"/>
                      <a:pt x="95508" y="556666"/>
                    </a:cubicBezTo>
                    <a:cubicBezTo>
                      <a:pt x="222853" y="684011"/>
                      <a:pt x="429320" y="684011"/>
                      <a:pt x="556665" y="556666"/>
                    </a:cubicBezTo>
                    <a:lnTo>
                      <a:pt x="634877" y="478453"/>
                    </a:lnTo>
                    <a:lnTo>
                      <a:pt x="722116" y="478454"/>
                    </a:lnTo>
                    <a:cubicBezTo>
                      <a:pt x="757178" y="478453"/>
                      <a:pt x="785600" y="450030"/>
                      <a:pt x="785600" y="414969"/>
                    </a:cubicBezTo>
                    <a:lnTo>
                      <a:pt x="785600" y="327730"/>
                    </a:lnTo>
                    <a:close/>
                    <a:moveTo>
                      <a:pt x="893383" y="437431"/>
                    </a:moveTo>
                    <a:lnTo>
                      <a:pt x="893383" y="214744"/>
                    </a:lnTo>
                    <a:cubicBezTo>
                      <a:pt x="893383" y="198562"/>
                      <a:pt x="880265" y="185443"/>
                      <a:pt x="864082" y="185443"/>
                    </a:cubicBezTo>
                    <a:cubicBezTo>
                      <a:pt x="847900" y="185443"/>
                      <a:pt x="834781" y="198562"/>
                      <a:pt x="834781" y="214744"/>
                    </a:cubicBezTo>
                    <a:lnTo>
                      <a:pt x="834781" y="437432"/>
                    </a:lnTo>
                    <a:cubicBezTo>
                      <a:pt x="834781" y="453614"/>
                      <a:pt x="847900" y="466733"/>
                      <a:pt x="864082" y="466733"/>
                    </a:cubicBezTo>
                    <a:lnTo>
                      <a:pt x="864082" y="466732"/>
                    </a:lnTo>
                    <a:cubicBezTo>
                      <a:pt x="880265" y="466732"/>
                      <a:pt x="893383" y="453614"/>
                      <a:pt x="893383" y="437431"/>
                    </a:cubicBezTo>
                    <a:close/>
                    <a:moveTo>
                      <a:pt x="984194" y="425711"/>
                    </a:moveTo>
                    <a:lnTo>
                      <a:pt x="984193" y="226464"/>
                    </a:lnTo>
                    <a:cubicBezTo>
                      <a:pt x="984193" y="210282"/>
                      <a:pt x="971075" y="197164"/>
                      <a:pt x="954893" y="197163"/>
                    </a:cubicBezTo>
                    <a:cubicBezTo>
                      <a:pt x="938710" y="197164"/>
                      <a:pt x="925591" y="210282"/>
                      <a:pt x="925591" y="226464"/>
                    </a:cubicBezTo>
                    <a:lnTo>
                      <a:pt x="925591" y="425711"/>
                    </a:lnTo>
                    <a:cubicBezTo>
                      <a:pt x="925591" y="441894"/>
                      <a:pt x="938710" y="455012"/>
                      <a:pt x="954893" y="455012"/>
                    </a:cubicBezTo>
                    <a:lnTo>
                      <a:pt x="954893" y="455012"/>
                    </a:lnTo>
                    <a:cubicBezTo>
                      <a:pt x="971075" y="455012"/>
                      <a:pt x="984194" y="441893"/>
                      <a:pt x="984194" y="425711"/>
                    </a:cubicBezTo>
                    <a:close/>
                    <a:moveTo>
                      <a:pt x="1075004" y="402269"/>
                    </a:moveTo>
                    <a:lnTo>
                      <a:pt x="1075004" y="249905"/>
                    </a:lnTo>
                    <a:cubicBezTo>
                      <a:pt x="1075004" y="233722"/>
                      <a:pt x="1061885" y="220604"/>
                      <a:pt x="1045703" y="220604"/>
                    </a:cubicBezTo>
                    <a:cubicBezTo>
                      <a:pt x="1029520" y="220604"/>
                      <a:pt x="1016402" y="233722"/>
                      <a:pt x="1016402" y="249905"/>
                    </a:cubicBezTo>
                    <a:lnTo>
                      <a:pt x="1016402" y="402270"/>
                    </a:lnTo>
                    <a:cubicBezTo>
                      <a:pt x="1016402" y="418452"/>
                      <a:pt x="1029520" y="431571"/>
                      <a:pt x="1045703" y="431571"/>
                    </a:cubicBezTo>
                    <a:lnTo>
                      <a:pt x="1045703" y="431571"/>
                    </a:lnTo>
                    <a:cubicBezTo>
                      <a:pt x="1061885" y="431571"/>
                      <a:pt x="1075004" y="418452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1C011E-2CF5-4D7E-9264-BE4409A1C915}"/>
                </a:ext>
              </a:extLst>
            </p:cNvPr>
            <p:cNvGrpSpPr/>
            <p:nvPr/>
          </p:nvGrpSpPr>
          <p:grpSpPr>
            <a:xfrm>
              <a:off x="1591607" y="-20084"/>
              <a:ext cx="762976" cy="2449850"/>
              <a:chOff x="1591607" y="-20084"/>
              <a:chExt cx="762976" cy="244985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54C283F-ECEC-4C85-BBED-5019532D8F8E}"/>
                  </a:ext>
                </a:extLst>
              </p:cNvPr>
              <p:cNvSpPr/>
              <p:nvPr/>
            </p:nvSpPr>
            <p:spPr>
              <a:xfrm>
                <a:off x="1936171" y="-20084"/>
                <a:ext cx="72000" cy="118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Freeform: Shape 150">
                <a:extLst>
                  <a:ext uri="{FF2B5EF4-FFF2-40B4-BE49-F238E27FC236}">
                    <a16:creationId xmlns:a16="http://schemas.microsoft.com/office/drawing/2014/main" id="{92E5CF2E-711F-4566-985F-700EE8C6FF04}"/>
                  </a:ext>
                </a:extLst>
              </p:cNvPr>
              <p:cNvSpPr/>
              <p:nvPr/>
            </p:nvSpPr>
            <p:spPr>
              <a:xfrm rot="5400000" flipH="1">
                <a:off x="1344272" y="1419455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8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8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7 w 1075004"/>
                  <a:gd name="connsiteY22" fmla="*/ 381332 h 652173"/>
                  <a:gd name="connsiteX23" fmla="*/ 780979 w 1075004"/>
                  <a:gd name="connsiteY23" fmla="*/ 396485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69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69 w 1075004"/>
                  <a:gd name="connsiteY43" fmla="*/ 253854 h 652173"/>
                  <a:gd name="connsiteX44" fmla="*/ 398669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5 w 1075004"/>
                  <a:gd name="connsiteY46" fmla="*/ 220285 h 652173"/>
                  <a:gd name="connsiteX47" fmla="*/ 416320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5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4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3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3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3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1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3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8" y="287905"/>
                    </a:cubicBezTo>
                    <a:cubicBezTo>
                      <a:pt x="438509" y="287905"/>
                      <a:pt x="429939" y="287904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8" y="345278"/>
                    </a:cubicBezTo>
                    <a:cubicBezTo>
                      <a:pt x="438510" y="345278"/>
                      <a:pt x="429939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7" y="381332"/>
                    </a:lnTo>
                    <a:cubicBezTo>
                      <a:pt x="771619" y="380350"/>
                      <a:pt x="779997" y="387134"/>
                      <a:pt x="780979" y="396485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8" y="368601"/>
                      <a:pt x="372962" y="368601"/>
                    </a:cubicBezTo>
                    <a:lnTo>
                      <a:pt x="398669" y="368601"/>
                    </a:lnTo>
                    <a:lnTo>
                      <a:pt x="398669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69" y="253854"/>
                    </a:lnTo>
                    <a:lnTo>
                      <a:pt x="398669" y="226224"/>
                    </a:lnTo>
                    <a:cubicBezTo>
                      <a:pt x="398669" y="225699"/>
                      <a:pt x="398705" y="225182"/>
                      <a:pt x="399282" y="224745"/>
                    </a:cubicBezTo>
                    <a:lnTo>
                      <a:pt x="397875" y="220285"/>
                    </a:lnTo>
                    <a:cubicBezTo>
                      <a:pt x="398695" y="210917"/>
                      <a:pt x="406953" y="203988"/>
                      <a:pt x="416320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39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5" y="173722"/>
                    </a:cubicBezTo>
                    <a:lnTo>
                      <a:pt x="634876" y="173722"/>
                    </a:lnTo>
                    <a:cubicBezTo>
                      <a:pt x="608805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4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899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3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3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3" y="249904"/>
                    </a:lnTo>
                    <a:cubicBezTo>
                      <a:pt x="1075003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1" y="233721"/>
                      <a:pt x="1016401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-8813" y="5390931"/>
            <a:ext cx="12199071" cy="1227303"/>
            <a:chOff x="-8813" y="4924003"/>
            <a:chExt cx="12199071" cy="171132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53A6F01-7225-4178-81DA-01FCAE2D7601}"/>
                </a:ext>
              </a:extLst>
            </p:cNvPr>
            <p:cNvGrpSpPr/>
            <p:nvPr/>
          </p:nvGrpSpPr>
          <p:grpSpPr>
            <a:xfrm>
              <a:off x="0" y="5161193"/>
              <a:ext cx="12190258" cy="1468742"/>
              <a:chOff x="1742" y="5389258"/>
              <a:chExt cx="12190258" cy="1468742"/>
            </a:xfrm>
            <a:solidFill>
              <a:schemeClr val="accent1">
                <a:lumMod val="40000"/>
                <a:lumOff val="60000"/>
              </a:schemeClr>
            </a:solidFill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64C58C90-DDDC-47A9-922E-5E8B8D9EE0C7}"/>
                  </a:ext>
                </a:extLst>
              </p:cNvPr>
              <p:cNvGrpSpPr/>
              <p:nvPr/>
            </p:nvGrpSpPr>
            <p:grpSpPr>
              <a:xfrm>
                <a:off x="5037541" y="5435629"/>
                <a:ext cx="3075791" cy="1422371"/>
                <a:chOff x="9116208" y="4547715"/>
                <a:chExt cx="3075791" cy="1422371"/>
              </a:xfrm>
              <a:grpFill/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EA53A8B1-4F89-4497-B232-BF9579D36BE9}"/>
                    </a:ext>
                  </a:extLst>
                </p:cNvPr>
                <p:cNvSpPr/>
                <p:nvPr/>
              </p:nvSpPr>
              <p:spPr>
                <a:xfrm flipH="1">
                  <a:off x="11405121" y="4811473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CA738BC4-CADE-42BB-B913-F9088A8B568D}"/>
                    </a:ext>
                  </a:extLst>
                </p:cNvPr>
                <p:cNvSpPr/>
                <p:nvPr/>
              </p:nvSpPr>
              <p:spPr>
                <a:xfrm flipH="1">
                  <a:off x="11155214" y="4568691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D08A5866-6E9B-417E-8398-F08D061FDE55}"/>
                    </a:ext>
                  </a:extLst>
                </p:cNvPr>
                <p:cNvSpPr/>
                <p:nvPr/>
              </p:nvSpPr>
              <p:spPr>
                <a:xfrm flipH="1">
                  <a:off x="10772446" y="4568691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C6EC5150-FD78-4E36-8DD5-5E3E2CE8597A}"/>
                    </a:ext>
                  </a:extLst>
                </p:cNvPr>
                <p:cNvSpPr/>
                <p:nvPr/>
              </p:nvSpPr>
              <p:spPr>
                <a:xfrm flipH="1">
                  <a:off x="10318331" y="4692111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D61009D2-CBED-4B77-868F-CA46396BB5D9}"/>
                    </a:ext>
                  </a:extLst>
                </p:cNvPr>
                <p:cNvSpPr/>
                <p:nvPr/>
              </p:nvSpPr>
              <p:spPr>
                <a:xfrm flipH="1">
                  <a:off x="9828889" y="4547715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91FF249F-F419-4669-964D-E4860EF88CE6}"/>
                    </a:ext>
                  </a:extLst>
                </p:cNvPr>
                <p:cNvSpPr/>
                <p:nvPr/>
              </p:nvSpPr>
              <p:spPr>
                <a:xfrm flipH="1">
                  <a:off x="9757833" y="4947098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EF0E2117-1A4F-44EF-AE77-27836AC6DA2C}"/>
                    </a:ext>
                  </a:extLst>
                </p:cNvPr>
                <p:cNvSpPr/>
                <p:nvPr/>
              </p:nvSpPr>
              <p:spPr>
                <a:xfrm flipH="1">
                  <a:off x="9116208" y="5253027"/>
                  <a:ext cx="3075791" cy="7170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22D5A58A-B2A5-49B6-865F-89BA529F8348}"/>
                    </a:ext>
                  </a:extLst>
                </p:cNvPr>
                <p:cNvSpPr/>
                <p:nvPr/>
              </p:nvSpPr>
              <p:spPr>
                <a:xfrm flipH="1">
                  <a:off x="11143693" y="4817974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68CED064-1B55-4029-81DE-76AFE5BFE64B}"/>
                    </a:ext>
                  </a:extLst>
                </p:cNvPr>
                <p:cNvSpPr/>
                <p:nvPr/>
              </p:nvSpPr>
              <p:spPr>
                <a:xfrm flipH="1">
                  <a:off x="9440749" y="4805709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3694421C-5B04-4DEA-8FF4-847709E95D23}"/>
                  </a:ext>
                </a:extLst>
              </p:cNvPr>
              <p:cNvGrpSpPr/>
              <p:nvPr/>
            </p:nvGrpSpPr>
            <p:grpSpPr>
              <a:xfrm>
                <a:off x="1742" y="5389258"/>
                <a:ext cx="5485937" cy="1468742"/>
                <a:chOff x="-51736" y="4638675"/>
                <a:chExt cx="4754749" cy="1418840"/>
              </a:xfrm>
              <a:grpFill/>
            </p:grpSpPr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B587934E-2BF9-414C-9D31-13D437CC9D0A}"/>
                    </a:ext>
                  </a:extLst>
                </p:cNvPr>
                <p:cNvSpPr/>
                <p:nvPr/>
              </p:nvSpPr>
              <p:spPr>
                <a:xfrm>
                  <a:off x="2199705" y="465057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DB1ABCD4-D17B-46F9-A647-9D59A383561F}"/>
                    </a:ext>
                  </a:extLst>
                </p:cNvPr>
                <p:cNvSpPr/>
                <p:nvPr/>
              </p:nvSpPr>
              <p:spPr>
                <a:xfrm>
                  <a:off x="1950125" y="5020970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B0279FA3-BC9F-4873-9890-8AE4DAA8ECDA}"/>
                    </a:ext>
                  </a:extLst>
                </p:cNvPr>
                <p:cNvSpPr/>
                <p:nvPr/>
              </p:nvSpPr>
              <p:spPr>
                <a:xfrm>
                  <a:off x="2772347" y="4638675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85847C63-4932-40A1-AE79-7A9F28C72476}"/>
                    </a:ext>
                  </a:extLst>
                </p:cNvPr>
                <p:cNvSpPr/>
                <p:nvPr/>
              </p:nvSpPr>
              <p:spPr>
                <a:xfrm>
                  <a:off x="3188127" y="475790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24CA3D7B-08A6-4043-9276-9B37D0C467C7}"/>
                    </a:ext>
                  </a:extLst>
                </p:cNvPr>
                <p:cNvSpPr/>
                <p:nvPr/>
              </p:nvSpPr>
              <p:spPr>
                <a:xfrm>
                  <a:off x="1610290" y="489745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C4EC65D4-299F-4BF8-8A86-191C25DA3044}"/>
                    </a:ext>
                  </a:extLst>
                </p:cNvPr>
                <p:cNvSpPr/>
                <p:nvPr/>
              </p:nvSpPr>
              <p:spPr>
                <a:xfrm>
                  <a:off x="1101781" y="506423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B716D984-90EC-4596-96BF-CCE7BED59FAC}"/>
                    </a:ext>
                  </a:extLst>
                </p:cNvPr>
                <p:cNvSpPr/>
                <p:nvPr/>
              </p:nvSpPr>
              <p:spPr>
                <a:xfrm>
                  <a:off x="3716510" y="4638675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12EC643D-3CF9-46C8-85C7-827E753C7F6B}"/>
                    </a:ext>
                  </a:extLst>
                </p:cNvPr>
                <p:cNvSpPr/>
                <p:nvPr/>
              </p:nvSpPr>
              <p:spPr>
                <a:xfrm>
                  <a:off x="3982933" y="4990721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285ABD29-CC80-457F-B5F7-0D6C8E5C3E39}"/>
                    </a:ext>
                  </a:extLst>
                </p:cNvPr>
                <p:cNvSpPr/>
                <p:nvPr/>
              </p:nvSpPr>
              <p:spPr>
                <a:xfrm>
                  <a:off x="-51736" y="5584841"/>
                  <a:ext cx="4364607" cy="47267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2BF9E042-B0A9-4469-AA4D-7590593EB144}"/>
                    </a:ext>
                  </a:extLst>
                </p:cNvPr>
                <p:cNvSpPr/>
                <p:nvPr/>
              </p:nvSpPr>
              <p:spPr>
                <a:xfrm>
                  <a:off x="2432439" y="4879488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F4FF26F3-1441-4F15-BFD3-7B752B369CF2}"/>
                    </a:ext>
                  </a:extLst>
                </p:cNvPr>
                <p:cNvSpPr/>
                <p:nvPr/>
              </p:nvSpPr>
              <p:spPr>
                <a:xfrm>
                  <a:off x="699964" y="5300951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6F4E328B-DE29-4E73-AF90-C77D771A869B}"/>
                    </a:ext>
                  </a:extLst>
                </p:cNvPr>
                <p:cNvSpPr/>
                <p:nvPr/>
              </p:nvSpPr>
              <p:spPr>
                <a:xfrm>
                  <a:off x="43137" y="519566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</p:grp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92BCC6E5-D550-4FF5-AA10-7B71D6564966}"/>
                  </a:ext>
                </a:extLst>
              </p:cNvPr>
              <p:cNvSpPr/>
              <p:nvPr/>
            </p:nvSpPr>
            <p:spPr>
              <a:xfrm flipH="1">
                <a:off x="2696897" y="6099319"/>
                <a:ext cx="509632" cy="5246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2" name="현 96">
                <a:extLst>
                  <a:ext uri="{FF2B5EF4-FFF2-40B4-BE49-F238E27FC236}">
                    <a16:creationId xmlns:a16="http://schemas.microsoft.com/office/drawing/2014/main" id="{D39A0157-C894-4D19-8FA3-BAA8D97403AD}"/>
                  </a:ext>
                </a:extLst>
              </p:cNvPr>
              <p:cNvSpPr/>
              <p:nvPr/>
            </p:nvSpPr>
            <p:spPr>
              <a:xfrm>
                <a:off x="3328527" y="6058687"/>
                <a:ext cx="784657" cy="784657"/>
              </a:xfrm>
              <a:prstGeom prst="chord">
                <a:avLst>
                  <a:gd name="adj1" fmla="val 10904884"/>
                  <a:gd name="adj2" fmla="val 215844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3" name="현 97">
                <a:extLst>
                  <a:ext uri="{FF2B5EF4-FFF2-40B4-BE49-F238E27FC236}">
                    <a16:creationId xmlns:a16="http://schemas.microsoft.com/office/drawing/2014/main" id="{2D0A07A6-B5F5-40C2-8A39-89F92DAF102A}"/>
                  </a:ext>
                </a:extLst>
              </p:cNvPr>
              <p:cNvSpPr/>
              <p:nvPr/>
            </p:nvSpPr>
            <p:spPr>
              <a:xfrm>
                <a:off x="4554915" y="6352929"/>
                <a:ext cx="492156" cy="492156"/>
              </a:xfrm>
              <a:prstGeom prst="chord">
                <a:avLst>
                  <a:gd name="adj1" fmla="val 10904884"/>
                  <a:gd name="adj2" fmla="val 215844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4" name="현 96">
                <a:extLst>
                  <a:ext uri="{FF2B5EF4-FFF2-40B4-BE49-F238E27FC236}">
                    <a16:creationId xmlns:a16="http://schemas.microsoft.com/office/drawing/2014/main" id="{40088CE9-3ACB-4E74-9BE1-E88ACB3AD592}"/>
                  </a:ext>
                </a:extLst>
              </p:cNvPr>
              <p:cNvSpPr/>
              <p:nvPr/>
            </p:nvSpPr>
            <p:spPr>
              <a:xfrm>
                <a:off x="3972848" y="5984118"/>
                <a:ext cx="784657" cy="784657"/>
              </a:xfrm>
              <a:prstGeom prst="chord">
                <a:avLst>
                  <a:gd name="adj1" fmla="val 10904884"/>
                  <a:gd name="adj2" fmla="val 215844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DC34D36-C2C0-40A1-9116-D7AA632D4AB5}"/>
                  </a:ext>
                </a:extLst>
              </p:cNvPr>
              <p:cNvGrpSpPr/>
              <p:nvPr/>
            </p:nvGrpSpPr>
            <p:grpSpPr>
              <a:xfrm flipH="1">
                <a:off x="7769092" y="5591016"/>
                <a:ext cx="4422908" cy="1266984"/>
                <a:chOff x="8005970" y="4483310"/>
                <a:chExt cx="4422908" cy="1266984"/>
              </a:xfrm>
              <a:grpFill/>
            </p:grpSpPr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1FAA8945-1E2E-4DC6-B28C-9B3646218D29}"/>
                    </a:ext>
                  </a:extLst>
                </p:cNvPr>
                <p:cNvSpPr/>
                <p:nvPr/>
              </p:nvSpPr>
              <p:spPr>
                <a:xfrm flipH="1">
                  <a:off x="11642407" y="4717018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9725CAE5-9153-43AF-B2A4-892454CF72C2}"/>
                    </a:ext>
                  </a:extLst>
                </p:cNvPr>
                <p:cNvSpPr/>
                <p:nvPr/>
              </p:nvSpPr>
              <p:spPr>
                <a:xfrm flipH="1">
                  <a:off x="11155214" y="4568691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472B5291-349D-4078-93DE-35858A763780}"/>
                    </a:ext>
                  </a:extLst>
                </p:cNvPr>
                <p:cNvSpPr/>
                <p:nvPr/>
              </p:nvSpPr>
              <p:spPr>
                <a:xfrm flipH="1">
                  <a:off x="10656333" y="4532227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50DABA2D-0206-4D5F-80E4-71651C4B650C}"/>
                    </a:ext>
                  </a:extLst>
                </p:cNvPr>
                <p:cNvSpPr/>
                <p:nvPr/>
              </p:nvSpPr>
              <p:spPr>
                <a:xfrm flipH="1">
                  <a:off x="10227408" y="4630410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03384D99-D6E6-46CF-B834-EFFA18C40C98}"/>
                    </a:ext>
                  </a:extLst>
                </p:cNvPr>
                <p:cNvSpPr/>
                <p:nvPr/>
              </p:nvSpPr>
              <p:spPr>
                <a:xfrm flipH="1">
                  <a:off x="9634684" y="4523334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3DEC25FB-81B7-4C0A-8BFC-E52889CF5FDF}"/>
                    </a:ext>
                  </a:extLst>
                </p:cNvPr>
                <p:cNvSpPr/>
                <p:nvPr/>
              </p:nvSpPr>
              <p:spPr>
                <a:xfrm flipH="1">
                  <a:off x="9757833" y="4947098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2FA47305-6C25-46F5-92F0-69D3D1235BB3}"/>
                    </a:ext>
                  </a:extLst>
                </p:cNvPr>
                <p:cNvSpPr/>
                <p:nvPr/>
              </p:nvSpPr>
              <p:spPr>
                <a:xfrm flipH="1">
                  <a:off x="8007712" y="5033235"/>
                  <a:ext cx="4159392" cy="7170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756DE48B-F5DD-469B-919F-2184C612816C}"/>
                    </a:ext>
                  </a:extLst>
                </p:cNvPr>
                <p:cNvSpPr/>
                <p:nvPr/>
              </p:nvSpPr>
              <p:spPr>
                <a:xfrm flipH="1">
                  <a:off x="11143693" y="4817974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34D7D75C-C161-4647-B1C7-2616FDBE0BB0}"/>
                    </a:ext>
                  </a:extLst>
                </p:cNvPr>
                <p:cNvSpPr/>
                <p:nvPr/>
              </p:nvSpPr>
              <p:spPr>
                <a:xfrm flipH="1">
                  <a:off x="9332942" y="4727306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225B45D2-C4E1-4433-A324-B36A8A9CEEF7}"/>
                    </a:ext>
                  </a:extLst>
                </p:cNvPr>
                <p:cNvSpPr/>
                <p:nvPr/>
              </p:nvSpPr>
              <p:spPr>
                <a:xfrm flipH="1">
                  <a:off x="8736184" y="4717018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F6F91851-F5D3-4444-80A4-90BAECB32040}"/>
                    </a:ext>
                  </a:extLst>
                </p:cNvPr>
                <p:cNvSpPr/>
                <p:nvPr/>
              </p:nvSpPr>
              <p:spPr>
                <a:xfrm flipH="1">
                  <a:off x="8490456" y="4820098"/>
                  <a:ext cx="393236" cy="37270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E93F545B-BFA3-4941-8C06-8CB408042E7E}"/>
                    </a:ext>
                  </a:extLst>
                </p:cNvPr>
                <p:cNvSpPr/>
                <p:nvPr/>
              </p:nvSpPr>
              <p:spPr>
                <a:xfrm flipH="1">
                  <a:off x="8009669" y="4845022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99D200BE-06B2-4383-A9CC-A2E21B9ED6E2}"/>
                    </a:ext>
                  </a:extLst>
                </p:cNvPr>
                <p:cNvSpPr/>
                <p:nvPr/>
              </p:nvSpPr>
              <p:spPr>
                <a:xfrm flipH="1">
                  <a:off x="8104585" y="4483310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63CF832C-54D9-4F2C-B28A-D57ED67FBCC7}"/>
                    </a:ext>
                  </a:extLst>
                </p:cNvPr>
                <p:cNvSpPr/>
                <p:nvPr/>
              </p:nvSpPr>
              <p:spPr>
                <a:xfrm flipH="1">
                  <a:off x="8005970" y="4772493"/>
                  <a:ext cx="456127" cy="4323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22274B-E1AA-4349-B3A1-AF0823EEDC56}"/>
                </a:ext>
              </a:extLst>
            </p:cNvPr>
            <p:cNvGrpSpPr/>
            <p:nvPr/>
          </p:nvGrpSpPr>
          <p:grpSpPr>
            <a:xfrm>
              <a:off x="-8813" y="5539906"/>
              <a:ext cx="12195372" cy="1095420"/>
              <a:chOff x="-3372" y="5771636"/>
              <a:chExt cx="12195372" cy="1095420"/>
            </a:xfrm>
            <a:solidFill>
              <a:schemeClr val="bg1"/>
            </a:solidFill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1FD5709A-E029-4483-A85F-1C54228C858F}"/>
                  </a:ext>
                </a:extLst>
              </p:cNvPr>
              <p:cNvGrpSpPr/>
              <p:nvPr/>
            </p:nvGrpSpPr>
            <p:grpSpPr>
              <a:xfrm>
                <a:off x="-3372" y="6002404"/>
                <a:ext cx="2653222" cy="855594"/>
                <a:chOff x="5208276" y="5677120"/>
                <a:chExt cx="3880949" cy="1251508"/>
              </a:xfrm>
              <a:grpFill/>
            </p:grpSpPr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63EE3056-6DAC-43E9-A03C-69F4911BB349}"/>
                    </a:ext>
                  </a:extLst>
                </p:cNvPr>
                <p:cNvSpPr/>
                <p:nvPr/>
              </p:nvSpPr>
              <p:spPr>
                <a:xfrm>
                  <a:off x="6973598" y="590364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A7C4C0CD-B43A-4D3B-A729-30B1D6A84B4E}"/>
                    </a:ext>
                  </a:extLst>
                </p:cNvPr>
                <p:cNvSpPr/>
                <p:nvPr/>
              </p:nvSpPr>
              <p:spPr>
                <a:xfrm>
                  <a:off x="6737750" y="61768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411B1F6E-55E6-4D26-917E-6373C8E7C1A7}"/>
                    </a:ext>
                  </a:extLst>
                </p:cNvPr>
                <p:cNvSpPr/>
                <p:nvPr/>
              </p:nvSpPr>
              <p:spPr>
                <a:xfrm>
                  <a:off x="7621548" y="5936018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7E7DE704-6209-47F5-BD00-D182EB95857D}"/>
                    </a:ext>
                  </a:extLst>
                </p:cNvPr>
                <p:cNvSpPr/>
                <p:nvPr/>
              </p:nvSpPr>
              <p:spPr>
                <a:xfrm>
                  <a:off x="8012007" y="5783050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D9C26B7B-F2D5-4F7C-B475-F7F8990960C6}"/>
                    </a:ext>
                  </a:extLst>
                </p:cNvPr>
                <p:cNvSpPr/>
                <p:nvPr/>
              </p:nvSpPr>
              <p:spPr>
                <a:xfrm>
                  <a:off x="6212527" y="61696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85EFE878-121D-43E3-A2A7-09D49E168100}"/>
                    </a:ext>
                  </a:extLst>
                </p:cNvPr>
                <p:cNvSpPr/>
                <p:nvPr/>
              </p:nvSpPr>
              <p:spPr>
                <a:xfrm>
                  <a:off x="5827426" y="5940423"/>
                  <a:ext cx="988205" cy="98820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E5A91931-8CB3-44CF-8915-BA75E1981942}"/>
                    </a:ext>
                  </a:extLst>
                </p:cNvPr>
                <p:cNvSpPr/>
                <p:nvPr/>
              </p:nvSpPr>
              <p:spPr>
                <a:xfrm>
                  <a:off x="8028027" y="5677120"/>
                  <a:ext cx="995012" cy="9950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759E9339-D043-4C98-BF2A-4462908A983A}"/>
                    </a:ext>
                  </a:extLst>
                </p:cNvPr>
                <p:cNvSpPr/>
                <p:nvPr/>
              </p:nvSpPr>
              <p:spPr>
                <a:xfrm>
                  <a:off x="8369145" y="618281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E6E33D85-398D-4310-BFEC-4E93BBFD6BFD}"/>
                    </a:ext>
                  </a:extLst>
                </p:cNvPr>
                <p:cNvSpPr/>
                <p:nvPr/>
              </p:nvSpPr>
              <p:spPr>
                <a:xfrm>
                  <a:off x="5208276" y="6761949"/>
                  <a:ext cx="3880949" cy="1666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2516675B-6CB0-40AF-ADC0-3B200D8BE6EA}"/>
                    </a:ext>
                  </a:extLst>
                </p:cNvPr>
                <p:cNvSpPr/>
                <p:nvPr/>
              </p:nvSpPr>
              <p:spPr>
                <a:xfrm>
                  <a:off x="7281640" y="617682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94CA8B83-E554-4196-860F-ADCC2B36E491}"/>
                    </a:ext>
                  </a:extLst>
                </p:cNvPr>
                <p:cNvSpPr/>
                <p:nvPr/>
              </p:nvSpPr>
              <p:spPr>
                <a:xfrm>
                  <a:off x="5427788" y="607574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8D15C3BB-66B1-493A-9DBD-EB0ACF8191CF}"/>
                    </a:ext>
                  </a:extLst>
                </p:cNvPr>
                <p:cNvSpPr/>
                <p:nvPr/>
              </p:nvSpPr>
              <p:spPr>
                <a:xfrm>
                  <a:off x="5213208" y="6320028"/>
                  <a:ext cx="595719" cy="5957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8FE4766D-9BC7-4C0B-BF7E-382B10E3126D}"/>
                    </a:ext>
                  </a:extLst>
                </p:cNvPr>
                <p:cNvSpPr/>
                <p:nvPr/>
              </p:nvSpPr>
              <p:spPr>
                <a:xfrm>
                  <a:off x="7799510" y="6182681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F1C5AFC2-D17E-451F-B9CF-63052CA5A41B}"/>
                  </a:ext>
                </a:extLst>
              </p:cNvPr>
              <p:cNvGrpSpPr/>
              <p:nvPr/>
            </p:nvGrpSpPr>
            <p:grpSpPr>
              <a:xfrm>
                <a:off x="2503359" y="5771636"/>
                <a:ext cx="3430784" cy="1086364"/>
                <a:chOff x="5096347" y="5677120"/>
                <a:chExt cx="3992878" cy="1264356"/>
              </a:xfrm>
              <a:grpFill/>
            </p:grpSpPr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B37A4628-952A-4FDB-83AA-624713C5B4A0}"/>
                    </a:ext>
                  </a:extLst>
                </p:cNvPr>
                <p:cNvSpPr/>
                <p:nvPr/>
              </p:nvSpPr>
              <p:spPr>
                <a:xfrm>
                  <a:off x="6973598" y="590364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84FEA53A-2C49-439D-9816-328811E4E283}"/>
                    </a:ext>
                  </a:extLst>
                </p:cNvPr>
                <p:cNvSpPr/>
                <p:nvPr/>
              </p:nvSpPr>
              <p:spPr>
                <a:xfrm>
                  <a:off x="6737750" y="61768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C2CBDE0F-CA9F-4DEF-9BC2-8F158AC93F47}"/>
                    </a:ext>
                  </a:extLst>
                </p:cNvPr>
                <p:cNvSpPr/>
                <p:nvPr/>
              </p:nvSpPr>
              <p:spPr>
                <a:xfrm>
                  <a:off x="7621548" y="5936018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AD59C9B2-E733-40CC-B576-678645F6BBDB}"/>
                    </a:ext>
                  </a:extLst>
                </p:cNvPr>
                <p:cNvSpPr/>
                <p:nvPr/>
              </p:nvSpPr>
              <p:spPr>
                <a:xfrm>
                  <a:off x="8012007" y="5783050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49C2FBC6-7CDE-4279-97CF-5D86F508EA2F}"/>
                    </a:ext>
                  </a:extLst>
                </p:cNvPr>
                <p:cNvSpPr/>
                <p:nvPr/>
              </p:nvSpPr>
              <p:spPr>
                <a:xfrm>
                  <a:off x="6212527" y="61696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D7C83E51-AF8E-49A5-AEEF-0FBC8A650DD8}"/>
                    </a:ext>
                  </a:extLst>
                </p:cNvPr>
                <p:cNvSpPr/>
                <p:nvPr/>
              </p:nvSpPr>
              <p:spPr>
                <a:xfrm>
                  <a:off x="5827426" y="5940423"/>
                  <a:ext cx="988205" cy="98820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9C0DD979-64C8-42CC-AB58-55CF47FB76A8}"/>
                    </a:ext>
                  </a:extLst>
                </p:cNvPr>
                <p:cNvSpPr/>
                <p:nvPr/>
              </p:nvSpPr>
              <p:spPr>
                <a:xfrm>
                  <a:off x="8028027" y="5677120"/>
                  <a:ext cx="995012" cy="9950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3F02F08F-BC8D-4367-A065-359D40CC0DA2}"/>
                    </a:ext>
                  </a:extLst>
                </p:cNvPr>
                <p:cNvSpPr/>
                <p:nvPr/>
              </p:nvSpPr>
              <p:spPr>
                <a:xfrm>
                  <a:off x="8369145" y="622139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46C09040-6655-46CA-87F3-F462D0DE3AAA}"/>
                    </a:ext>
                  </a:extLst>
                </p:cNvPr>
                <p:cNvSpPr/>
                <p:nvPr/>
              </p:nvSpPr>
              <p:spPr>
                <a:xfrm>
                  <a:off x="5208276" y="6770752"/>
                  <a:ext cx="3880949" cy="1666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B631F9DC-BAC4-4158-90D0-D42B5735164D}"/>
                    </a:ext>
                  </a:extLst>
                </p:cNvPr>
                <p:cNvSpPr/>
                <p:nvPr/>
              </p:nvSpPr>
              <p:spPr>
                <a:xfrm>
                  <a:off x="7281640" y="617682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183E1C89-2A7C-4545-9091-0CCF6E812022}"/>
                    </a:ext>
                  </a:extLst>
                </p:cNvPr>
                <p:cNvSpPr/>
                <p:nvPr/>
              </p:nvSpPr>
              <p:spPr>
                <a:xfrm>
                  <a:off x="5427788" y="607574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FADAB87F-4DCC-4DEB-98BB-39C1122887E2}"/>
                    </a:ext>
                  </a:extLst>
                </p:cNvPr>
                <p:cNvSpPr/>
                <p:nvPr/>
              </p:nvSpPr>
              <p:spPr>
                <a:xfrm>
                  <a:off x="5096347" y="6288693"/>
                  <a:ext cx="595719" cy="59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9164BA71-583C-4D75-B4FE-53EDFAA88102}"/>
                    </a:ext>
                  </a:extLst>
                </p:cNvPr>
                <p:cNvSpPr/>
                <p:nvPr/>
              </p:nvSpPr>
              <p:spPr>
                <a:xfrm>
                  <a:off x="7799510" y="6182681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7F1D23C-6213-480F-8DAD-12A5CEB1DC5B}"/>
                  </a:ext>
                </a:extLst>
              </p:cNvPr>
              <p:cNvGrpSpPr/>
              <p:nvPr/>
            </p:nvGrpSpPr>
            <p:grpSpPr>
              <a:xfrm flipH="1">
                <a:off x="5677557" y="5865298"/>
                <a:ext cx="3459076" cy="994002"/>
                <a:chOff x="5176824" y="5783050"/>
                <a:chExt cx="4025805" cy="1156862"/>
              </a:xfrm>
              <a:grpFill/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3CA05E8C-2B32-4529-A57B-701448F88EF6}"/>
                    </a:ext>
                  </a:extLst>
                </p:cNvPr>
                <p:cNvSpPr/>
                <p:nvPr/>
              </p:nvSpPr>
              <p:spPr>
                <a:xfrm>
                  <a:off x="6973598" y="590364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2A616174-ED03-4805-B9DD-D721279AD6E6}"/>
                    </a:ext>
                  </a:extLst>
                </p:cNvPr>
                <p:cNvSpPr/>
                <p:nvPr/>
              </p:nvSpPr>
              <p:spPr>
                <a:xfrm>
                  <a:off x="6737750" y="61768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3898C5A1-822C-4B3F-98AC-1B883AB55686}"/>
                    </a:ext>
                  </a:extLst>
                </p:cNvPr>
                <p:cNvSpPr/>
                <p:nvPr/>
              </p:nvSpPr>
              <p:spPr>
                <a:xfrm>
                  <a:off x="7621548" y="5936018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F764C3AB-0443-48DD-9CCC-D2173B2BBAAA}"/>
                    </a:ext>
                  </a:extLst>
                </p:cNvPr>
                <p:cNvSpPr/>
                <p:nvPr/>
              </p:nvSpPr>
              <p:spPr>
                <a:xfrm>
                  <a:off x="8012007" y="5783050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9577510F-AC47-4DB5-9AA5-B625E2728569}"/>
                    </a:ext>
                  </a:extLst>
                </p:cNvPr>
                <p:cNvSpPr/>
                <p:nvPr/>
              </p:nvSpPr>
              <p:spPr>
                <a:xfrm>
                  <a:off x="6212527" y="61696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E5FE861D-9140-4562-9B75-E95D9C28F995}"/>
                    </a:ext>
                  </a:extLst>
                </p:cNvPr>
                <p:cNvSpPr/>
                <p:nvPr/>
              </p:nvSpPr>
              <p:spPr>
                <a:xfrm>
                  <a:off x="5975384" y="6088379"/>
                  <a:ext cx="840247" cy="84024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0E476972-D31B-4C55-9AE8-77302445AB9E}"/>
                    </a:ext>
                  </a:extLst>
                </p:cNvPr>
                <p:cNvSpPr/>
                <p:nvPr/>
              </p:nvSpPr>
              <p:spPr>
                <a:xfrm>
                  <a:off x="8482549" y="610077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83A7AEE1-BD0C-4424-A195-5B060AE25EBE}"/>
                    </a:ext>
                  </a:extLst>
                </p:cNvPr>
                <p:cNvSpPr/>
                <p:nvPr/>
              </p:nvSpPr>
              <p:spPr>
                <a:xfrm>
                  <a:off x="5208276" y="6770752"/>
                  <a:ext cx="3880949" cy="1666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F3125B97-7669-4B95-BD7D-13E8A4BB9653}"/>
                    </a:ext>
                  </a:extLst>
                </p:cNvPr>
                <p:cNvSpPr/>
                <p:nvPr/>
              </p:nvSpPr>
              <p:spPr>
                <a:xfrm>
                  <a:off x="7281640" y="617682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66735B78-31E7-45F4-8C36-8DE3C679AD26}"/>
                    </a:ext>
                  </a:extLst>
                </p:cNvPr>
                <p:cNvSpPr/>
                <p:nvPr/>
              </p:nvSpPr>
              <p:spPr>
                <a:xfrm>
                  <a:off x="5176824" y="6066471"/>
                  <a:ext cx="849276" cy="84927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2659CB7C-EDB0-4898-8CF5-20A5E15FE85F}"/>
                    </a:ext>
                  </a:extLst>
                </p:cNvPr>
                <p:cNvSpPr/>
                <p:nvPr/>
              </p:nvSpPr>
              <p:spPr>
                <a:xfrm>
                  <a:off x="7541959" y="6181631"/>
                  <a:ext cx="1213393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C319DC66-8569-4724-AAC5-5CF9A322D5ED}"/>
                    </a:ext>
                  </a:extLst>
                </p:cNvPr>
                <p:cNvSpPr/>
                <p:nvPr/>
              </p:nvSpPr>
              <p:spPr>
                <a:xfrm>
                  <a:off x="5630466" y="621983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E3A48F73-B426-4601-A446-4ED08BEBA4B3}"/>
                  </a:ext>
                </a:extLst>
              </p:cNvPr>
              <p:cNvGrpSpPr/>
              <p:nvPr/>
            </p:nvGrpSpPr>
            <p:grpSpPr>
              <a:xfrm flipH="1">
                <a:off x="8843757" y="5862656"/>
                <a:ext cx="3348243" cy="1004400"/>
                <a:chOff x="5192411" y="5783050"/>
                <a:chExt cx="3896814" cy="1168963"/>
              </a:xfrm>
              <a:grpFill/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CC4E3804-E0A4-4644-BB2B-7737C96057A0}"/>
                    </a:ext>
                  </a:extLst>
                </p:cNvPr>
                <p:cNvSpPr/>
                <p:nvPr/>
              </p:nvSpPr>
              <p:spPr>
                <a:xfrm>
                  <a:off x="6973598" y="590364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8A206D2-6159-4AA9-AEB7-29AE1ED31679}"/>
                    </a:ext>
                  </a:extLst>
                </p:cNvPr>
                <p:cNvSpPr/>
                <p:nvPr/>
              </p:nvSpPr>
              <p:spPr>
                <a:xfrm>
                  <a:off x="6737750" y="61768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F7E8AFB5-42A3-4604-A0F6-E40D854B2930}"/>
                    </a:ext>
                  </a:extLst>
                </p:cNvPr>
                <p:cNvSpPr/>
                <p:nvPr/>
              </p:nvSpPr>
              <p:spPr>
                <a:xfrm>
                  <a:off x="7621548" y="5936018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10DC7616-766B-461F-9AD9-16E40B72ABD8}"/>
                    </a:ext>
                  </a:extLst>
                </p:cNvPr>
                <p:cNvSpPr/>
                <p:nvPr/>
              </p:nvSpPr>
              <p:spPr>
                <a:xfrm>
                  <a:off x="8012007" y="5783050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176B17E3-768B-4368-928D-F524814DAB6C}"/>
                    </a:ext>
                  </a:extLst>
                </p:cNvPr>
                <p:cNvSpPr/>
                <p:nvPr/>
              </p:nvSpPr>
              <p:spPr>
                <a:xfrm>
                  <a:off x="6212527" y="61696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EB370F9C-D60F-4F34-8186-B7A828289D87}"/>
                    </a:ext>
                  </a:extLst>
                </p:cNvPr>
                <p:cNvSpPr/>
                <p:nvPr/>
              </p:nvSpPr>
              <p:spPr>
                <a:xfrm>
                  <a:off x="5975384" y="6088379"/>
                  <a:ext cx="840247" cy="84024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0324F0C-011C-4E9E-8949-83FFE79296D7}"/>
                    </a:ext>
                  </a:extLst>
                </p:cNvPr>
                <p:cNvSpPr/>
                <p:nvPr/>
              </p:nvSpPr>
              <p:spPr>
                <a:xfrm>
                  <a:off x="8369145" y="622139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C2B026FE-8A93-425A-BA6E-3D9F3FD89FD4}"/>
                    </a:ext>
                  </a:extLst>
                </p:cNvPr>
                <p:cNvSpPr/>
                <p:nvPr/>
              </p:nvSpPr>
              <p:spPr>
                <a:xfrm>
                  <a:off x="5192411" y="6613640"/>
                  <a:ext cx="3880949" cy="3237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CCCFD2BC-2D62-4A10-9ED7-52D111153086}"/>
                    </a:ext>
                  </a:extLst>
                </p:cNvPr>
                <p:cNvSpPr/>
                <p:nvPr/>
              </p:nvSpPr>
              <p:spPr>
                <a:xfrm>
                  <a:off x="7281640" y="617682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87CB2851-5BBF-4234-9154-4D79CDB32F67}"/>
                    </a:ext>
                  </a:extLst>
                </p:cNvPr>
                <p:cNvSpPr/>
                <p:nvPr/>
              </p:nvSpPr>
              <p:spPr>
                <a:xfrm>
                  <a:off x="5192411" y="6044347"/>
                  <a:ext cx="907666" cy="9076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A5458181-3C5B-4B56-875C-A32FBCEB7C43}"/>
                    </a:ext>
                  </a:extLst>
                </p:cNvPr>
                <p:cNvSpPr/>
                <p:nvPr/>
              </p:nvSpPr>
              <p:spPr>
                <a:xfrm>
                  <a:off x="7799510" y="6182681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49F86944-3033-41A9-8166-0E33EBCC6A4E}"/>
                    </a:ext>
                  </a:extLst>
                </p:cNvPr>
                <p:cNvSpPr/>
                <p:nvPr/>
              </p:nvSpPr>
              <p:spPr>
                <a:xfrm>
                  <a:off x="5630466" y="621983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BFF1A10-F654-4393-BB55-6F506FEAD896}"/>
                </a:ext>
              </a:extLst>
            </p:cNvPr>
            <p:cNvGrpSpPr/>
            <p:nvPr/>
          </p:nvGrpSpPr>
          <p:grpSpPr>
            <a:xfrm>
              <a:off x="123296" y="4924003"/>
              <a:ext cx="12063263" cy="1345729"/>
              <a:chOff x="218993" y="3367301"/>
              <a:chExt cx="11830907" cy="134572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0888E96-39A0-4839-82F2-71DE98329ED0}"/>
                  </a:ext>
                </a:extLst>
              </p:cNvPr>
              <p:cNvSpPr/>
              <p:nvPr userDrawn="1"/>
            </p:nvSpPr>
            <p:spPr>
              <a:xfrm>
                <a:off x="1007933" y="4342866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FCC7127-4CE6-49CE-9B03-5093F316481A}"/>
                  </a:ext>
                </a:extLst>
              </p:cNvPr>
              <p:cNvSpPr/>
              <p:nvPr userDrawn="1"/>
            </p:nvSpPr>
            <p:spPr>
              <a:xfrm>
                <a:off x="1378874" y="4310926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05D9A39-8B64-4E38-82FB-F88423FF3A63}"/>
                  </a:ext>
                </a:extLst>
              </p:cNvPr>
              <p:cNvSpPr/>
              <p:nvPr userDrawn="1"/>
            </p:nvSpPr>
            <p:spPr>
              <a:xfrm>
                <a:off x="218993" y="4394759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3ADAC02-F03C-44DD-8377-F716E8C5E217}"/>
                  </a:ext>
                </a:extLst>
              </p:cNvPr>
              <p:cNvSpPr/>
              <p:nvPr userDrawn="1"/>
            </p:nvSpPr>
            <p:spPr>
              <a:xfrm>
                <a:off x="543793" y="4438510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441557B-CAD9-4DB2-BC3A-89E506A9DADB}"/>
                  </a:ext>
                </a:extLst>
              </p:cNvPr>
              <p:cNvSpPr/>
              <p:nvPr userDrawn="1"/>
            </p:nvSpPr>
            <p:spPr>
              <a:xfrm>
                <a:off x="1435389" y="3716166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469A4AC-3D8F-4DFA-9BC0-2638B4FEE96C}"/>
                  </a:ext>
                </a:extLst>
              </p:cNvPr>
              <p:cNvSpPr/>
              <p:nvPr userDrawn="1"/>
            </p:nvSpPr>
            <p:spPr>
              <a:xfrm>
                <a:off x="559606" y="3917711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6BD89D6-35E3-4959-9B8F-3449C8BCA196}"/>
                  </a:ext>
                </a:extLst>
              </p:cNvPr>
              <p:cNvSpPr/>
              <p:nvPr userDrawn="1"/>
            </p:nvSpPr>
            <p:spPr>
              <a:xfrm>
                <a:off x="602918" y="3513221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D503DAE-607F-4A7C-8D7D-6A8C1317FFE1}"/>
                  </a:ext>
                </a:extLst>
              </p:cNvPr>
              <p:cNvSpPr/>
              <p:nvPr userDrawn="1"/>
            </p:nvSpPr>
            <p:spPr>
              <a:xfrm>
                <a:off x="3006128" y="4326989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A08B5F2-2D6F-4FA3-9614-077C95D977C7}"/>
                  </a:ext>
                </a:extLst>
              </p:cNvPr>
              <p:cNvSpPr/>
              <p:nvPr userDrawn="1"/>
            </p:nvSpPr>
            <p:spPr>
              <a:xfrm>
                <a:off x="2958692" y="4005062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058672D-56FC-4F49-824F-33FD92CBBA75}"/>
                  </a:ext>
                </a:extLst>
              </p:cNvPr>
              <p:cNvSpPr/>
              <p:nvPr userDrawn="1"/>
            </p:nvSpPr>
            <p:spPr>
              <a:xfrm>
                <a:off x="1847450" y="4234815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7CC8BD02-A109-4A2F-93CE-B26CA548C7CA}"/>
                  </a:ext>
                </a:extLst>
              </p:cNvPr>
              <p:cNvSpPr/>
              <p:nvPr userDrawn="1"/>
            </p:nvSpPr>
            <p:spPr>
              <a:xfrm>
                <a:off x="2287925" y="3605777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49C65BB-A74F-40D5-A953-AC0095CF1A5C}"/>
                  </a:ext>
                </a:extLst>
              </p:cNvPr>
              <p:cNvSpPr/>
              <p:nvPr userDrawn="1"/>
            </p:nvSpPr>
            <p:spPr>
              <a:xfrm>
                <a:off x="3277433" y="3458270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2E1C793-C207-479D-AD0A-54F6EA152FCE}"/>
                  </a:ext>
                </a:extLst>
              </p:cNvPr>
              <p:cNvSpPr/>
              <p:nvPr userDrawn="1"/>
            </p:nvSpPr>
            <p:spPr>
              <a:xfrm>
                <a:off x="2260382" y="4136975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FE7789D-8A90-4005-A023-884D5086692B}"/>
                  </a:ext>
                </a:extLst>
              </p:cNvPr>
              <p:cNvSpPr/>
              <p:nvPr userDrawn="1"/>
            </p:nvSpPr>
            <p:spPr>
              <a:xfrm>
                <a:off x="2103043" y="3545808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E483A62-1A2B-4CED-9057-9BC79CB74D08}"/>
                  </a:ext>
                </a:extLst>
              </p:cNvPr>
              <p:cNvSpPr/>
              <p:nvPr userDrawn="1"/>
            </p:nvSpPr>
            <p:spPr>
              <a:xfrm>
                <a:off x="3340527" y="3885182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BD22538-FBAB-47EB-B993-CC5D5E18D66D}"/>
                  </a:ext>
                </a:extLst>
              </p:cNvPr>
              <p:cNvSpPr/>
              <p:nvPr userDrawn="1"/>
            </p:nvSpPr>
            <p:spPr>
              <a:xfrm>
                <a:off x="4664554" y="4349674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E754F91-3581-4EDF-BC76-0EAC1BEB0791}"/>
                  </a:ext>
                </a:extLst>
              </p:cNvPr>
              <p:cNvSpPr/>
              <p:nvPr userDrawn="1"/>
            </p:nvSpPr>
            <p:spPr>
              <a:xfrm>
                <a:off x="3563133" y="4226023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E846E34-42E5-4BE0-9E74-FB67294A707C}"/>
                  </a:ext>
                </a:extLst>
              </p:cNvPr>
              <p:cNvSpPr/>
              <p:nvPr userDrawn="1"/>
            </p:nvSpPr>
            <p:spPr>
              <a:xfrm>
                <a:off x="3993788" y="3950389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5E17B6C-E61D-46D7-A1F9-3536E49CC51A}"/>
                  </a:ext>
                </a:extLst>
              </p:cNvPr>
              <p:cNvSpPr/>
              <p:nvPr userDrawn="1"/>
            </p:nvSpPr>
            <p:spPr>
              <a:xfrm>
                <a:off x="4467273" y="3628462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13A0663-541F-4C32-A06B-EDD34795134A}"/>
                  </a:ext>
                </a:extLst>
              </p:cNvPr>
              <p:cNvSpPr/>
              <p:nvPr userDrawn="1"/>
            </p:nvSpPr>
            <p:spPr>
              <a:xfrm>
                <a:off x="4258822" y="4209934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A1DF755-EBCF-44DA-B0E2-59D0CB3ADDEA}"/>
                  </a:ext>
                </a:extLst>
              </p:cNvPr>
              <p:cNvSpPr/>
              <p:nvPr userDrawn="1"/>
            </p:nvSpPr>
            <p:spPr>
              <a:xfrm>
                <a:off x="3922706" y="3511340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9E74155-75CF-4B74-BCB0-A07B228E9C20}"/>
                  </a:ext>
                </a:extLst>
              </p:cNvPr>
              <p:cNvSpPr/>
              <p:nvPr userDrawn="1"/>
            </p:nvSpPr>
            <p:spPr>
              <a:xfrm>
                <a:off x="5893999" y="4268738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A2362D5-370E-42CA-B58E-A71EDEF34C94}"/>
                  </a:ext>
                </a:extLst>
              </p:cNvPr>
              <p:cNvSpPr/>
              <p:nvPr userDrawn="1"/>
            </p:nvSpPr>
            <p:spPr>
              <a:xfrm>
                <a:off x="6002206" y="4043946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8D0A457-FD0A-4F45-89D9-48A1CF01706D}"/>
                  </a:ext>
                </a:extLst>
              </p:cNvPr>
              <p:cNvSpPr/>
              <p:nvPr userDrawn="1"/>
            </p:nvSpPr>
            <p:spPr>
              <a:xfrm>
                <a:off x="4842325" y="4205603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3347846-5B7A-4626-B07E-FABB6BBE6F63}"/>
                  </a:ext>
                </a:extLst>
              </p:cNvPr>
              <p:cNvSpPr/>
              <p:nvPr userDrawn="1"/>
            </p:nvSpPr>
            <p:spPr>
              <a:xfrm>
                <a:off x="5331440" y="3722484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7AB384D-E849-44D5-AF23-C6D22CEFFFFE}"/>
                  </a:ext>
                </a:extLst>
              </p:cNvPr>
              <p:cNvSpPr/>
              <p:nvPr userDrawn="1"/>
            </p:nvSpPr>
            <p:spPr>
              <a:xfrm>
                <a:off x="5924619" y="3537147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8E2738CA-06A4-49F6-82FF-EA47292B3197}"/>
                  </a:ext>
                </a:extLst>
              </p:cNvPr>
              <p:cNvSpPr/>
              <p:nvPr userDrawn="1"/>
            </p:nvSpPr>
            <p:spPr>
              <a:xfrm>
                <a:off x="5245890" y="4105972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CD4E8B5-B84B-4C3D-9406-423BDC314712}"/>
                  </a:ext>
                </a:extLst>
              </p:cNvPr>
              <p:cNvSpPr/>
              <p:nvPr userDrawn="1"/>
            </p:nvSpPr>
            <p:spPr>
              <a:xfrm>
                <a:off x="5223948" y="3378915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C3EB166-58B1-4E2E-B264-BD98663884D6}"/>
                  </a:ext>
                </a:extLst>
              </p:cNvPr>
              <p:cNvSpPr/>
              <p:nvPr userDrawn="1"/>
            </p:nvSpPr>
            <p:spPr>
              <a:xfrm>
                <a:off x="7298614" y="3890486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4F33BFF-9FD7-4EC6-8006-D136E153B124}"/>
                  </a:ext>
                </a:extLst>
              </p:cNvPr>
              <p:cNvSpPr/>
              <p:nvPr userDrawn="1"/>
            </p:nvSpPr>
            <p:spPr>
              <a:xfrm>
                <a:off x="7553330" y="4307229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F3879DA-B414-42F7-9CAA-E1261CCF4592}"/>
                  </a:ext>
                </a:extLst>
              </p:cNvPr>
              <p:cNvSpPr/>
              <p:nvPr userDrawn="1"/>
            </p:nvSpPr>
            <p:spPr>
              <a:xfrm>
                <a:off x="6393449" y="4313238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A2358A3-AFA1-4FF8-B805-868ADFAF38C6}"/>
                  </a:ext>
                </a:extLst>
              </p:cNvPr>
              <p:cNvSpPr/>
              <p:nvPr userDrawn="1"/>
            </p:nvSpPr>
            <p:spPr>
              <a:xfrm>
                <a:off x="6882564" y="3907944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7F59670-2D31-450E-9741-16C548A89E3D}"/>
                  </a:ext>
                </a:extLst>
              </p:cNvPr>
              <p:cNvSpPr/>
              <p:nvPr userDrawn="1"/>
            </p:nvSpPr>
            <p:spPr>
              <a:xfrm>
                <a:off x="7356049" y="3586017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B8EDFF8-9D29-48F4-B05C-D803867C98C4}"/>
                  </a:ext>
                </a:extLst>
              </p:cNvPr>
              <p:cNvSpPr/>
              <p:nvPr userDrawn="1"/>
            </p:nvSpPr>
            <p:spPr>
              <a:xfrm>
                <a:off x="6991456" y="4196946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3F73681-D889-4C74-BF77-571B5D54655B}"/>
                  </a:ext>
                </a:extLst>
              </p:cNvPr>
              <p:cNvSpPr/>
              <p:nvPr userDrawn="1"/>
            </p:nvSpPr>
            <p:spPr>
              <a:xfrm>
                <a:off x="6745221" y="3488228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8CAF0EA-5524-4C75-9296-B48BE962CE56}"/>
                  </a:ext>
                </a:extLst>
              </p:cNvPr>
              <p:cNvSpPr/>
              <p:nvPr userDrawn="1"/>
            </p:nvSpPr>
            <p:spPr>
              <a:xfrm>
                <a:off x="9138208" y="4095233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6EBED72-4813-46E7-9E44-936365949514}"/>
                  </a:ext>
                </a:extLst>
              </p:cNvPr>
              <p:cNvSpPr/>
              <p:nvPr userDrawn="1"/>
            </p:nvSpPr>
            <p:spPr>
              <a:xfrm>
                <a:off x="9104454" y="4492689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2022BCF-76D6-4AE2-A68D-5368CBDF0C6F}"/>
                  </a:ext>
                </a:extLst>
              </p:cNvPr>
              <p:cNvSpPr/>
              <p:nvPr userDrawn="1"/>
            </p:nvSpPr>
            <p:spPr>
              <a:xfrm>
                <a:off x="9858003" y="4186227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56F8A2E-865E-4431-9976-24AF1EF870F6}"/>
                  </a:ext>
                </a:extLst>
              </p:cNvPr>
              <p:cNvSpPr/>
              <p:nvPr userDrawn="1"/>
            </p:nvSpPr>
            <p:spPr>
              <a:xfrm>
                <a:off x="8433688" y="4093403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F1C7919-A9D7-44CF-BFFA-2CFD80E53E2A}"/>
                  </a:ext>
                </a:extLst>
              </p:cNvPr>
              <p:cNvSpPr/>
              <p:nvPr userDrawn="1"/>
            </p:nvSpPr>
            <p:spPr>
              <a:xfrm>
                <a:off x="8907173" y="3771476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86CC85E-F563-451D-B335-6DE4E376195D}"/>
                  </a:ext>
                </a:extLst>
              </p:cNvPr>
              <p:cNvSpPr/>
              <p:nvPr userDrawn="1"/>
            </p:nvSpPr>
            <p:spPr>
              <a:xfrm>
                <a:off x="7966360" y="4062724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4B1E25BE-8C54-40A3-9E0B-565DAC3D9360}"/>
                  </a:ext>
                </a:extLst>
              </p:cNvPr>
              <p:cNvSpPr/>
              <p:nvPr userDrawn="1"/>
            </p:nvSpPr>
            <p:spPr>
              <a:xfrm>
                <a:off x="8502358" y="3556858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146D9C3-80DD-45B0-9925-4492DF608936}"/>
                  </a:ext>
                </a:extLst>
              </p:cNvPr>
              <p:cNvSpPr/>
              <p:nvPr userDrawn="1"/>
            </p:nvSpPr>
            <p:spPr>
              <a:xfrm>
                <a:off x="10720706" y="3787201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4325BCE-104A-45A6-87AB-C5F302CDE9DF}"/>
                  </a:ext>
                </a:extLst>
              </p:cNvPr>
              <p:cNvSpPr/>
              <p:nvPr userDrawn="1"/>
            </p:nvSpPr>
            <p:spPr>
              <a:xfrm>
                <a:off x="10685548" y="4204125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D80C149-7CE8-47B4-AE82-375A22B3222E}"/>
                  </a:ext>
                </a:extLst>
              </p:cNvPr>
              <p:cNvSpPr/>
              <p:nvPr userDrawn="1"/>
            </p:nvSpPr>
            <p:spPr>
              <a:xfrm>
                <a:off x="9525666" y="4287958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573DD011-9AB8-4D77-9D69-289AB378D9FE}"/>
                  </a:ext>
                </a:extLst>
              </p:cNvPr>
              <p:cNvSpPr/>
              <p:nvPr userDrawn="1"/>
            </p:nvSpPr>
            <p:spPr>
              <a:xfrm>
                <a:off x="10014781" y="3804840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9BAFCF3-7347-4B42-B729-3E5482CF57B6}"/>
                  </a:ext>
                </a:extLst>
              </p:cNvPr>
              <p:cNvSpPr/>
              <p:nvPr userDrawn="1"/>
            </p:nvSpPr>
            <p:spPr>
              <a:xfrm>
                <a:off x="10488266" y="3482913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8F629C2-16FD-4615-9C3E-72A96312121F}"/>
                  </a:ext>
                </a:extLst>
              </p:cNvPr>
              <p:cNvSpPr/>
              <p:nvPr userDrawn="1"/>
            </p:nvSpPr>
            <p:spPr>
              <a:xfrm>
                <a:off x="10279816" y="4064385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78E4EF07-FB90-46A1-96AE-5ED2AF17F3F7}"/>
                  </a:ext>
                </a:extLst>
              </p:cNvPr>
              <p:cNvSpPr/>
              <p:nvPr userDrawn="1"/>
            </p:nvSpPr>
            <p:spPr>
              <a:xfrm>
                <a:off x="9608297" y="3551542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701A6770-953B-4106-A75F-D007E5AD15CF}"/>
                  </a:ext>
                </a:extLst>
              </p:cNvPr>
              <p:cNvSpPr/>
              <p:nvPr userDrawn="1"/>
            </p:nvSpPr>
            <p:spPr>
              <a:xfrm>
                <a:off x="11241790" y="4321585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806B243-3811-4F3A-8C61-C9C2DBA4FA78}"/>
                  </a:ext>
                </a:extLst>
              </p:cNvPr>
              <p:cNvSpPr/>
              <p:nvPr userDrawn="1"/>
            </p:nvSpPr>
            <p:spPr>
              <a:xfrm>
                <a:off x="11912557" y="4137766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3A0FA47-0AD2-4F32-8A11-49238B459370}"/>
                  </a:ext>
                </a:extLst>
              </p:cNvPr>
              <p:cNvSpPr/>
              <p:nvPr userDrawn="1"/>
            </p:nvSpPr>
            <p:spPr>
              <a:xfrm>
                <a:off x="10752676" y="4221599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D364B217-6545-4749-A701-389E3731D191}"/>
                  </a:ext>
                </a:extLst>
              </p:cNvPr>
              <p:cNvSpPr/>
              <p:nvPr userDrawn="1"/>
            </p:nvSpPr>
            <p:spPr>
              <a:xfrm>
                <a:off x="11241790" y="3738480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7CE0D63-3DB0-41F4-88FA-E79ACBE73DF7}"/>
                  </a:ext>
                </a:extLst>
              </p:cNvPr>
              <p:cNvSpPr/>
              <p:nvPr userDrawn="1"/>
            </p:nvSpPr>
            <p:spPr>
              <a:xfrm>
                <a:off x="11715276" y="3416553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CA4AD2C-2553-438A-8255-CFC6E16349BF}"/>
                  </a:ext>
                </a:extLst>
              </p:cNvPr>
              <p:cNvSpPr/>
              <p:nvPr userDrawn="1"/>
            </p:nvSpPr>
            <p:spPr>
              <a:xfrm>
                <a:off x="11506825" y="3998025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5D2B461-60A6-4D23-8CC7-C21D5AF88764}"/>
                  </a:ext>
                </a:extLst>
              </p:cNvPr>
              <p:cNvSpPr/>
              <p:nvPr userDrawn="1"/>
            </p:nvSpPr>
            <p:spPr>
              <a:xfrm>
                <a:off x="10990355" y="3367301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3BE38A2-40F0-4FB7-812A-6B4E82D58D3C}"/>
                  </a:ext>
                </a:extLst>
              </p:cNvPr>
              <p:cNvSpPr/>
              <p:nvPr userDrawn="1"/>
            </p:nvSpPr>
            <p:spPr>
              <a:xfrm>
                <a:off x="2491125" y="3808853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84306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/>
          <p:cNvGrpSpPr/>
          <p:nvPr/>
        </p:nvGrpSpPr>
        <p:grpSpPr>
          <a:xfrm>
            <a:off x="-18760" y="167793"/>
            <a:ext cx="2346761" cy="1113160"/>
            <a:chOff x="0" y="167793"/>
            <a:chExt cx="2709017" cy="128499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9A2186A-C326-48DC-8E09-0BB48FF9D3DE}"/>
                </a:ext>
              </a:extLst>
            </p:cNvPr>
            <p:cNvGrpSpPr/>
            <p:nvPr/>
          </p:nvGrpSpPr>
          <p:grpSpPr>
            <a:xfrm>
              <a:off x="470019" y="167793"/>
              <a:ext cx="2238998" cy="1284992"/>
              <a:chOff x="-3373" y="3444677"/>
              <a:chExt cx="3155739" cy="1643520"/>
            </a:xfrm>
          </p:grpSpPr>
          <p:sp>
            <p:nvSpPr>
              <p:cNvPr id="3" name="Freeform 61">
                <a:extLst>
                  <a:ext uri="{FF2B5EF4-FFF2-40B4-BE49-F238E27FC236}">
                    <a16:creationId xmlns:a16="http://schemas.microsoft.com/office/drawing/2014/main" id="{B69C1344-DA27-4625-A365-74DC77A0B525}"/>
                  </a:ext>
                </a:extLst>
              </p:cNvPr>
              <p:cNvSpPr/>
              <p:nvPr/>
            </p:nvSpPr>
            <p:spPr>
              <a:xfrm rot="5400000">
                <a:off x="1185646" y="3121477"/>
                <a:ext cx="1643520" cy="2289920"/>
              </a:xfrm>
              <a:custGeom>
                <a:avLst/>
                <a:gdLst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675180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675180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31366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294790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294790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13093"/>
                  <a:gd name="connsiteY0" fmla="*/ 1053388 h 2070201"/>
                  <a:gd name="connsiteX1" fmla="*/ 124358 w 1413093"/>
                  <a:gd name="connsiteY1" fmla="*/ 1382572 h 2070201"/>
                  <a:gd name="connsiteX2" fmla="*/ 292608 w 1413093"/>
                  <a:gd name="connsiteY2" fmla="*/ 1741017 h 2070201"/>
                  <a:gd name="connsiteX3" fmla="*/ 687628 w 1413093"/>
                  <a:gd name="connsiteY3" fmla="*/ 2070201 h 2070201"/>
                  <a:gd name="connsiteX4" fmla="*/ 1294790 w 1413093"/>
                  <a:gd name="connsiteY4" fmla="*/ 2055571 h 2070201"/>
                  <a:gd name="connsiteX5" fmla="*/ 1404518 w 1413093"/>
                  <a:gd name="connsiteY5" fmla="*/ 1155801 h 2070201"/>
                  <a:gd name="connsiteX6" fmla="*/ 1221638 w 1413093"/>
                  <a:gd name="connsiteY6" fmla="*/ 768096 h 2070201"/>
                  <a:gd name="connsiteX7" fmla="*/ 1177747 w 1413093"/>
                  <a:gd name="connsiteY7" fmla="*/ 965606 h 2070201"/>
                  <a:gd name="connsiteX8" fmla="*/ 1024128 w 1413093"/>
                  <a:gd name="connsiteY8" fmla="*/ 694944 h 2070201"/>
                  <a:gd name="connsiteX9" fmla="*/ 921715 w 1413093"/>
                  <a:gd name="connsiteY9" fmla="*/ 929030 h 2070201"/>
                  <a:gd name="connsiteX10" fmla="*/ 877824 w 1413093"/>
                  <a:gd name="connsiteY10" fmla="*/ 629107 h 2070201"/>
                  <a:gd name="connsiteX11" fmla="*/ 709574 w 1413093"/>
                  <a:gd name="connsiteY11" fmla="*/ 936345 h 2070201"/>
                  <a:gd name="connsiteX12" fmla="*/ 526694 w 1413093"/>
                  <a:gd name="connsiteY12" fmla="*/ 0 h 2070201"/>
                  <a:gd name="connsiteX13" fmla="*/ 468172 w 1413093"/>
                  <a:gd name="connsiteY13" fmla="*/ 1338681 h 2070201"/>
                  <a:gd name="connsiteX14" fmla="*/ 321868 w 1413093"/>
                  <a:gd name="connsiteY14" fmla="*/ 1287475 h 2070201"/>
                  <a:gd name="connsiteX15" fmla="*/ 0 w 1413093"/>
                  <a:gd name="connsiteY15" fmla="*/ 1053388 h 2070201"/>
                  <a:gd name="connsiteX0" fmla="*/ 0 w 1413093"/>
                  <a:gd name="connsiteY0" fmla="*/ 1053388 h 2070201"/>
                  <a:gd name="connsiteX1" fmla="*/ 124358 w 1413093"/>
                  <a:gd name="connsiteY1" fmla="*/ 1382572 h 2070201"/>
                  <a:gd name="connsiteX2" fmla="*/ 292608 w 1413093"/>
                  <a:gd name="connsiteY2" fmla="*/ 1741017 h 2070201"/>
                  <a:gd name="connsiteX3" fmla="*/ 687628 w 1413093"/>
                  <a:gd name="connsiteY3" fmla="*/ 2070201 h 2070201"/>
                  <a:gd name="connsiteX4" fmla="*/ 1294790 w 1413093"/>
                  <a:gd name="connsiteY4" fmla="*/ 2055571 h 2070201"/>
                  <a:gd name="connsiteX5" fmla="*/ 1404518 w 1413093"/>
                  <a:gd name="connsiteY5" fmla="*/ 1155801 h 2070201"/>
                  <a:gd name="connsiteX6" fmla="*/ 1221638 w 1413093"/>
                  <a:gd name="connsiteY6" fmla="*/ 768096 h 2070201"/>
                  <a:gd name="connsiteX7" fmla="*/ 1177747 w 1413093"/>
                  <a:gd name="connsiteY7" fmla="*/ 965606 h 2070201"/>
                  <a:gd name="connsiteX8" fmla="*/ 1024128 w 1413093"/>
                  <a:gd name="connsiteY8" fmla="*/ 694944 h 2070201"/>
                  <a:gd name="connsiteX9" fmla="*/ 921715 w 1413093"/>
                  <a:gd name="connsiteY9" fmla="*/ 929030 h 2070201"/>
                  <a:gd name="connsiteX10" fmla="*/ 877824 w 1413093"/>
                  <a:gd name="connsiteY10" fmla="*/ 629107 h 2070201"/>
                  <a:gd name="connsiteX11" fmla="*/ 709574 w 1413093"/>
                  <a:gd name="connsiteY11" fmla="*/ 936345 h 2070201"/>
                  <a:gd name="connsiteX12" fmla="*/ 526694 w 1413093"/>
                  <a:gd name="connsiteY12" fmla="*/ 0 h 2070201"/>
                  <a:gd name="connsiteX13" fmla="*/ 468172 w 1413093"/>
                  <a:gd name="connsiteY13" fmla="*/ 1338681 h 2070201"/>
                  <a:gd name="connsiteX14" fmla="*/ 321868 w 1413093"/>
                  <a:gd name="connsiteY14" fmla="*/ 1287475 h 2070201"/>
                  <a:gd name="connsiteX15" fmla="*/ 0 w 1413093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90042 w 1404608"/>
                  <a:gd name="connsiteY10" fmla="*/ 599846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702259 w 1404608"/>
                  <a:gd name="connsiteY12" fmla="*/ 629107 h 2070201"/>
                  <a:gd name="connsiteX13" fmla="*/ 526694 w 1404608"/>
                  <a:gd name="connsiteY13" fmla="*/ 0 h 2070201"/>
                  <a:gd name="connsiteX14" fmla="*/ 468172 w 1404608"/>
                  <a:gd name="connsiteY14" fmla="*/ 1338681 h 2070201"/>
                  <a:gd name="connsiteX15" fmla="*/ 321868 w 1404608"/>
                  <a:gd name="connsiteY15" fmla="*/ 1287475 h 2070201"/>
                  <a:gd name="connsiteX16" fmla="*/ 0 w 1404608"/>
                  <a:gd name="connsiteY16" fmla="*/ 1053388 h 2070201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8942 h 2075755"/>
                  <a:gd name="connsiteX1" fmla="*/ 124358 w 1404608"/>
                  <a:gd name="connsiteY1" fmla="*/ 1388126 h 2075755"/>
                  <a:gd name="connsiteX2" fmla="*/ 292608 w 1404608"/>
                  <a:gd name="connsiteY2" fmla="*/ 1746571 h 2075755"/>
                  <a:gd name="connsiteX3" fmla="*/ 687628 w 1404608"/>
                  <a:gd name="connsiteY3" fmla="*/ 2075755 h 2075755"/>
                  <a:gd name="connsiteX4" fmla="*/ 1294790 w 1404608"/>
                  <a:gd name="connsiteY4" fmla="*/ 2061125 h 2075755"/>
                  <a:gd name="connsiteX5" fmla="*/ 1404518 w 1404608"/>
                  <a:gd name="connsiteY5" fmla="*/ 1161355 h 2075755"/>
                  <a:gd name="connsiteX6" fmla="*/ 1221638 w 1404608"/>
                  <a:gd name="connsiteY6" fmla="*/ 773650 h 2075755"/>
                  <a:gd name="connsiteX7" fmla="*/ 1177747 w 1404608"/>
                  <a:gd name="connsiteY7" fmla="*/ 971160 h 2075755"/>
                  <a:gd name="connsiteX8" fmla="*/ 980236 w 1404608"/>
                  <a:gd name="connsiteY8" fmla="*/ 700498 h 2075755"/>
                  <a:gd name="connsiteX9" fmla="*/ 921715 w 1404608"/>
                  <a:gd name="connsiteY9" fmla="*/ 934584 h 2075755"/>
                  <a:gd name="connsiteX10" fmla="*/ 738836 w 1404608"/>
                  <a:gd name="connsiteY10" fmla="*/ 598085 h 2075755"/>
                  <a:gd name="connsiteX11" fmla="*/ 709574 w 1404608"/>
                  <a:gd name="connsiteY11" fmla="*/ 941899 h 2075755"/>
                  <a:gd name="connsiteX12" fmla="*/ 526694 w 1404608"/>
                  <a:gd name="connsiteY12" fmla="*/ 5554 h 2075755"/>
                  <a:gd name="connsiteX13" fmla="*/ 468172 w 1404608"/>
                  <a:gd name="connsiteY13" fmla="*/ 1344235 h 2075755"/>
                  <a:gd name="connsiteX14" fmla="*/ 321868 w 1404608"/>
                  <a:gd name="connsiteY14" fmla="*/ 1293029 h 2075755"/>
                  <a:gd name="connsiteX15" fmla="*/ 0 w 1404608"/>
                  <a:gd name="connsiteY15" fmla="*/ 1058942 h 2075755"/>
                  <a:gd name="connsiteX0" fmla="*/ 0 w 1404608"/>
                  <a:gd name="connsiteY0" fmla="*/ 1029958 h 2046771"/>
                  <a:gd name="connsiteX1" fmla="*/ 124358 w 1404608"/>
                  <a:gd name="connsiteY1" fmla="*/ 1359142 h 2046771"/>
                  <a:gd name="connsiteX2" fmla="*/ 292608 w 1404608"/>
                  <a:gd name="connsiteY2" fmla="*/ 1717587 h 2046771"/>
                  <a:gd name="connsiteX3" fmla="*/ 687628 w 1404608"/>
                  <a:gd name="connsiteY3" fmla="*/ 2046771 h 2046771"/>
                  <a:gd name="connsiteX4" fmla="*/ 1294790 w 1404608"/>
                  <a:gd name="connsiteY4" fmla="*/ 2032141 h 2046771"/>
                  <a:gd name="connsiteX5" fmla="*/ 1404518 w 1404608"/>
                  <a:gd name="connsiteY5" fmla="*/ 1132371 h 2046771"/>
                  <a:gd name="connsiteX6" fmla="*/ 1221638 w 1404608"/>
                  <a:gd name="connsiteY6" fmla="*/ 744666 h 2046771"/>
                  <a:gd name="connsiteX7" fmla="*/ 1177747 w 1404608"/>
                  <a:gd name="connsiteY7" fmla="*/ 942176 h 2046771"/>
                  <a:gd name="connsiteX8" fmla="*/ 980236 w 1404608"/>
                  <a:gd name="connsiteY8" fmla="*/ 671514 h 2046771"/>
                  <a:gd name="connsiteX9" fmla="*/ 921715 w 1404608"/>
                  <a:gd name="connsiteY9" fmla="*/ 905600 h 2046771"/>
                  <a:gd name="connsiteX10" fmla="*/ 738836 w 1404608"/>
                  <a:gd name="connsiteY10" fmla="*/ 569101 h 2046771"/>
                  <a:gd name="connsiteX11" fmla="*/ 709574 w 1404608"/>
                  <a:gd name="connsiteY11" fmla="*/ 912915 h 2046771"/>
                  <a:gd name="connsiteX12" fmla="*/ 526694 w 1404608"/>
                  <a:gd name="connsiteY12" fmla="*/ 5831 h 2046771"/>
                  <a:gd name="connsiteX13" fmla="*/ 468172 w 1404608"/>
                  <a:gd name="connsiteY13" fmla="*/ 1315251 h 2046771"/>
                  <a:gd name="connsiteX14" fmla="*/ 321868 w 1404608"/>
                  <a:gd name="connsiteY14" fmla="*/ 1264045 h 2046771"/>
                  <a:gd name="connsiteX15" fmla="*/ 0 w 1404608"/>
                  <a:gd name="connsiteY15" fmla="*/ 1029958 h 2046771"/>
                  <a:gd name="connsiteX0" fmla="*/ 0 w 1404608"/>
                  <a:gd name="connsiteY0" fmla="*/ 1024127 h 2040940"/>
                  <a:gd name="connsiteX1" fmla="*/ 124358 w 1404608"/>
                  <a:gd name="connsiteY1" fmla="*/ 1353311 h 2040940"/>
                  <a:gd name="connsiteX2" fmla="*/ 292608 w 1404608"/>
                  <a:gd name="connsiteY2" fmla="*/ 1711756 h 2040940"/>
                  <a:gd name="connsiteX3" fmla="*/ 687628 w 1404608"/>
                  <a:gd name="connsiteY3" fmla="*/ 2040940 h 2040940"/>
                  <a:gd name="connsiteX4" fmla="*/ 1294790 w 1404608"/>
                  <a:gd name="connsiteY4" fmla="*/ 2026310 h 2040940"/>
                  <a:gd name="connsiteX5" fmla="*/ 1404518 w 1404608"/>
                  <a:gd name="connsiteY5" fmla="*/ 1126540 h 2040940"/>
                  <a:gd name="connsiteX6" fmla="*/ 1221638 w 1404608"/>
                  <a:gd name="connsiteY6" fmla="*/ 738835 h 2040940"/>
                  <a:gd name="connsiteX7" fmla="*/ 1177747 w 1404608"/>
                  <a:gd name="connsiteY7" fmla="*/ 936345 h 2040940"/>
                  <a:gd name="connsiteX8" fmla="*/ 980236 w 1404608"/>
                  <a:gd name="connsiteY8" fmla="*/ 665683 h 2040940"/>
                  <a:gd name="connsiteX9" fmla="*/ 921715 w 1404608"/>
                  <a:gd name="connsiteY9" fmla="*/ 899769 h 2040940"/>
                  <a:gd name="connsiteX10" fmla="*/ 738836 w 1404608"/>
                  <a:gd name="connsiteY10" fmla="*/ 563270 h 2040940"/>
                  <a:gd name="connsiteX11" fmla="*/ 709574 w 1404608"/>
                  <a:gd name="connsiteY11" fmla="*/ 907084 h 2040940"/>
                  <a:gd name="connsiteX12" fmla="*/ 526694 w 1404608"/>
                  <a:gd name="connsiteY12" fmla="*/ 0 h 2040940"/>
                  <a:gd name="connsiteX13" fmla="*/ 468172 w 1404608"/>
                  <a:gd name="connsiteY13" fmla="*/ 1309420 h 2040940"/>
                  <a:gd name="connsiteX14" fmla="*/ 321868 w 1404608"/>
                  <a:gd name="connsiteY14" fmla="*/ 1258214 h 2040940"/>
                  <a:gd name="connsiteX15" fmla="*/ 0 w 1404608"/>
                  <a:gd name="connsiteY15" fmla="*/ 1024127 h 2040940"/>
                  <a:gd name="connsiteX0" fmla="*/ 0 w 1404608"/>
                  <a:gd name="connsiteY0" fmla="*/ 1024614 h 2041427"/>
                  <a:gd name="connsiteX1" fmla="*/ 124358 w 1404608"/>
                  <a:gd name="connsiteY1" fmla="*/ 1353798 h 2041427"/>
                  <a:gd name="connsiteX2" fmla="*/ 292608 w 1404608"/>
                  <a:gd name="connsiteY2" fmla="*/ 1712243 h 2041427"/>
                  <a:gd name="connsiteX3" fmla="*/ 687628 w 1404608"/>
                  <a:gd name="connsiteY3" fmla="*/ 2041427 h 2041427"/>
                  <a:gd name="connsiteX4" fmla="*/ 1294790 w 1404608"/>
                  <a:gd name="connsiteY4" fmla="*/ 2026797 h 2041427"/>
                  <a:gd name="connsiteX5" fmla="*/ 1404518 w 1404608"/>
                  <a:gd name="connsiteY5" fmla="*/ 1127027 h 2041427"/>
                  <a:gd name="connsiteX6" fmla="*/ 1221638 w 1404608"/>
                  <a:gd name="connsiteY6" fmla="*/ 739322 h 2041427"/>
                  <a:gd name="connsiteX7" fmla="*/ 1177747 w 1404608"/>
                  <a:gd name="connsiteY7" fmla="*/ 936832 h 2041427"/>
                  <a:gd name="connsiteX8" fmla="*/ 980236 w 1404608"/>
                  <a:gd name="connsiteY8" fmla="*/ 666170 h 2041427"/>
                  <a:gd name="connsiteX9" fmla="*/ 921715 w 1404608"/>
                  <a:gd name="connsiteY9" fmla="*/ 900256 h 2041427"/>
                  <a:gd name="connsiteX10" fmla="*/ 738836 w 1404608"/>
                  <a:gd name="connsiteY10" fmla="*/ 563757 h 2041427"/>
                  <a:gd name="connsiteX11" fmla="*/ 709574 w 1404608"/>
                  <a:gd name="connsiteY11" fmla="*/ 907571 h 2041427"/>
                  <a:gd name="connsiteX12" fmla="*/ 526694 w 1404608"/>
                  <a:gd name="connsiteY12" fmla="*/ 487 h 2041427"/>
                  <a:gd name="connsiteX13" fmla="*/ 468172 w 1404608"/>
                  <a:gd name="connsiteY13" fmla="*/ 1309907 h 2041427"/>
                  <a:gd name="connsiteX14" fmla="*/ 321868 w 1404608"/>
                  <a:gd name="connsiteY14" fmla="*/ 1258701 h 2041427"/>
                  <a:gd name="connsiteX15" fmla="*/ 0 w 1404608"/>
                  <a:gd name="connsiteY15" fmla="*/ 1024614 h 2041427"/>
                  <a:gd name="connsiteX0" fmla="*/ 0 w 1404608"/>
                  <a:gd name="connsiteY0" fmla="*/ 1024614 h 2041427"/>
                  <a:gd name="connsiteX1" fmla="*/ 124358 w 1404608"/>
                  <a:gd name="connsiteY1" fmla="*/ 1353798 h 2041427"/>
                  <a:gd name="connsiteX2" fmla="*/ 292608 w 1404608"/>
                  <a:gd name="connsiteY2" fmla="*/ 1712243 h 2041427"/>
                  <a:gd name="connsiteX3" fmla="*/ 687628 w 1404608"/>
                  <a:gd name="connsiteY3" fmla="*/ 2041427 h 2041427"/>
                  <a:gd name="connsiteX4" fmla="*/ 1294790 w 1404608"/>
                  <a:gd name="connsiteY4" fmla="*/ 2026797 h 2041427"/>
                  <a:gd name="connsiteX5" fmla="*/ 1404518 w 1404608"/>
                  <a:gd name="connsiteY5" fmla="*/ 1127027 h 2041427"/>
                  <a:gd name="connsiteX6" fmla="*/ 1221638 w 1404608"/>
                  <a:gd name="connsiteY6" fmla="*/ 739322 h 2041427"/>
                  <a:gd name="connsiteX7" fmla="*/ 1177747 w 1404608"/>
                  <a:gd name="connsiteY7" fmla="*/ 936832 h 2041427"/>
                  <a:gd name="connsiteX8" fmla="*/ 980236 w 1404608"/>
                  <a:gd name="connsiteY8" fmla="*/ 666170 h 2041427"/>
                  <a:gd name="connsiteX9" fmla="*/ 921715 w 1404608"/>
                  <a:gd name="connsiteY9" fmla="*/ 900256 h 2041427"/>
                  <a:gd name="connsiteX10" fmla="*/ 738836 w 1404608"/>
                  <a:gd name="connsiteY10" fmla="*/ 563757 h 2041427"/>
                  <a:gd name="connsiteX11" fmla="*/ 709574 w 1404608"/>
                  <a:gd name="connsiteY11" fmla="*/ 907571 h 2041427"/>
                  <a:gd name="connsiteX12" fmla="*/ 526694 w 1404608"/>
                  <a:gd name="connsiteY12" fmla="*/ 487 h 2041427"/>
                  <a:gd name="connsiteX13" fmla="*/ 468172 w 1404608"/>
                  <a:gd name="connsiteY13" fmla="*/ 1309907 h 2041427"/>
                  <a:gd name="connsiteX14" fmla="*/ 321868 w 1404608"/>
                  <a:gd name="connsiteY14" fmla="*/ 1258701 h 2041427"/>
                  <a:gd name="connsiteX15" fmla="*/ 0 w 1404608"/>
                  <a:gd name="connsiteY15" fmla="*/ 1024614 h 2041427"/>
                  <a:gd name="connsiteX0" fmla="*/ 0 w 1404608"/>
                  <a:gd name="connsiteY0" fmla="*/ 1024370 h 2041183"/>
                  <a:gd name="connsiteX1" fmla="*/ 124358 w 1404608"/>
                  <a:gd name="connsiteY1" fmla="*/ 1353554 h 2041183"/>
                  <a:gd name="connsiteX2" fmla="*/ 292608 w 1404608"/>
                  <a:gd name="connsiteY2" fmla="*/ 1711999 h 2041183"/>
                  <a:gd name="connsiteX3" fmla="*/ 687628 w 1404608"/>
                  <a:gd name="connsiteY3" fmla="*/ 2041183 h 2041183"/>
                  <a:gd name="connsiteX4" fmla="*/ 1294790 w 1404608"/>
                  <a:gd name="connsiteY4" fmla="*/ 2026553 h 2041183"/>
                  <a:gd name="connsiteX5" fmla="*/ 1404518 w 1404608"/>
                  <a:gd name="connsiteY5" fmla="*/ 1126783 h 2041183"/>
                  <a:gd name="connsiteX6" fmla="*/ 1221638 w 1404608"/>
                  <a:gd name="connsiteY6" fmla="*/ 739078 h 2041183"/>
                  <a:gd name="connsiteX7" fmla="*/ 1177747 w 1404608"/>
                  <a:gd name="connsiteY7" fmla="*/ 936588 h 2041183"/>
                  <a:gd name="connsiteX8" fmla="*/ 980236 w 1404608"/>
                  <a:gd name="connsiteY8" fmla="*/ 665926 h 2041183"/>
                  <a:gd name="connsiteX9" fmla="*/ 921715 w 1404608"/>
                  <a:gd name="connsiteY9" fmla="*/ 900012 h 2041183"/>
                  <a:gd name="connsiteX10" fmla="*/ 738836 w 1404608"/>
                  <a:gd name="connsiteY10" fmla="*/ 563513 h 2041183"/>
                  <a:gd name="connsiteX11" fmla="*/ 709574 w 1404608"/>
                  <a:gd name="connsiteY11" fmla="*/ 907327 h 2041183"/>
                  <a:gd name="connsiteX12" fmla="*/ 526694 w 1404608"/>
                  <a:gd name="connsiteY12" fmla="*/ 243 h 2041183"/>
                  <a:gd name="connsiteX13" fmla="*/ 468172 w 1404608"/>
                  <a:gd name="connsiteY13" fmla="*/ 1309663 h 2041183"/>
                  <a:gd name="connsiteX14" fmla="*/ 321868 w 1404608"/>
                  <a:gd name="connsiteY14" fmla="*/ 1258457 h 2041183"/>
                  <a:gd name="connsiteX15" fmla="*/ 0 w 1404608"/>
                  <a:gd name="connsiteY15" fmla="*/ 1024370 h 2041183"/>
                  <a:gd name="connsiteX0" fmla="*/ 0 w 1404608"/>
                  <a:gd name="connsiteY0" fmla="*/ 1024383 h 2041196"/>
                  <a:gd name="connsiteX1" fmla="*/ 124358 w 1404608"/>
                  <a:gd name="connsiteY1" fmla="*/ 1353567 h 2041196"/>
                  <a:gd name="connsiteX2" fmla="*/ 292608 w 1404608"/>
                  <a:gd name="connsiteY2" fmla="*/ 1712012 h 2041196"/>
                  <a:gd name="connsiteX3" fmla="*/ 687628 w 1404608"/>
                  <a:gd name="connsiteY3" fmla="*/ 2041196 h 2041196"/>
                  <a:gd name="connsiteX4" fmla="*/ 1294790 w 1404608"/>
                  <a:gd name="connsiteY4" fmla="*/ 2026566 h 2041196"/>
                  <a:gd name="connsiteX5" fmla="*/ 1404518 w 1404608"/>
                  <a:gd name="connsiteY5" fmla="*/ 1126796 h 2041196"/>
                  <a:gd name="connsiteX6" fmla="*/ 1221638 w 1404608"/>
                  <a:gd name="connsiteY6" fmla="*/ 739091 h 2041196"/>
                  <a:gd name="connsiteX7" fmla="*/ 1177747 w 1404608"/>
                  <a:gd name="connsiteY7" fmla="*/ 936601 h 2041196"/>
                  <a:gd name="connsiteX8" fmla="*/ 980236 w 1404608"/>
                  <a:gd name="connsiteY8" fmla="*/ 665939 h 2041196"/>
                  <a:gd name="connsiteX9" fmla="*/ 921715 w 1404608"/>
                  <a:gd name="connsiteY9" fmla="*/ 900025 h 2041196"/>
                  <a:gd name="connsiteX10" fmla="*/ 738836 w 1404608"/>
                  <a:gd name="connsiteY10" fmla="*/ 563526 h 2041196"/>
                  <a:gd name="connsiteX11" fmla="*/ 709574 w 1404608"/>
                  <a:gd name="connsiteY11" fmla="*/ 907340 h 2041196"/>
                  <a:gd name="connsiteX12" fmla="*/ 526694 w 1404608"/>
                  <a:gd name="connsiteY12" fmla="*/ 256 h 2041196"/>
                  <a:gd name="connsiteX13" fmla="*/ 453541 w 1404608"/>
                  <a:gd name="connsiteY13" fmla="*/ 1258469 h 2041196"/>
                  <a:gd name="connsiteX14" fmla="*/ 321868 w 1404608"/>
                  <a:gd name="connsiteY14" fmla="*/ 1258470 h 2041196"/>
                  <a:gd name="connsiteX15" fmla="*/ 0 w 1404608"/>
                  <a:gd name="connsiteY15" fmla="*/ 1024383 h 2041196"/>
                  <a:gd name="connsiteX0" fmla="*/ 0 w 1404608"/>
                  <a:gd name="connsiteY0" fmla="*/ 1024383 h 2041196"/>
                  <a:gd name="connsiteX1" fmla="*/ 124358 w 1404608"/>
                  <a:gd name="connsiteY1" fmla="*/ 1353567 h 2041196"/>
                  <a:gd name="connsiteX2" fmla="*/ 292608 w 1404608"/>
                  <a:gd name="connsiteY2" fmla="*/ 1712012 h 2041196"/>
                  <a:gd name="connsiteX3" fmla="*/ 687628 w 1404608"/>
                  <a:gd name="connsiteY3" fmla="*/ 2041196 h 2041196"/>
                  <a:gd name="connsiteX4" fmla="*/ 1294790 w 1404608"/>
                  <a:gd name="connsiteY4" fmla="*/ 2026566 h 2041196"/>
                  <a:gd name="connsiteX5" fmla="*/ 1404518 w 1404608"/>
                  <a:gd name="connsiteY5" fmla="*/ 1126796 h 2041196"/>
                  <a:gd name="connsiteX6" fmla="*/ 1221638 w 1404608"/>
                  <a:gd name="connsiteY6" fmla="*/ 739091 h 2041196"/>
                  <a:gd name="connsiteX7" fmla="*/ 1177747 w 1404608"/>
                  <a:gd name="connsiteY7" fmla="*/ 936601 h 2041196"/>
                  <a:gd name="connsiteX8" fmla="*/ 980236 w 1404608"/>
                  <a:gd name="connsiteY8" fmla="*/ 665939 h 2041196"/>
                  <a:gd name="connsiteX9" fmla="*/ 921715 w 1404608"/>
                  <a:gd name="connsiteY9" fmla="*/ 900025 h 2041196"/>
                  <a:gd name="connsiteX10" fmla="*/ 738836 w 1404608"/>
                  <a:gd name="connsiteY10" fmla="*/ 563526 h 2041196"/>
                  <a:gd name="connsiteX11" fmla="*/ 709574 w 1404608"/>
                  <a:gd name="connsiteY11" fmla="*/ 907340 h 2041196"/>
                  <a:gd name="connsiteX12" fmla="*/ 526694 w 1404608"/>
                  <a:gd name="connsiteY12" fmla="*/ 256 h 2041196"/>
                  <a:gd name="connsiteX13" fmla="*/ 453541 w 1404608"/>
                  <a:gd name="connsiteY13" fmla="*/ 1258469 h 2041196"/>
                  <a:gd name="connsiteX14" fmla="*/ 321868 w 1404608"/>
                  <a:gd name="connsiteY14" fmla="*/ 1258470 h 2041196"/>
                  <a:gd name="connsiteX15" fmla="*/ 0 w 1404608"/>
                  <a:gd name="connsiteY15" fmla="*/ 1024383 h 2041196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20463"/>
                  <a:gd name="connsiteY0" fmla="*/ 957779 h 2041182"/>
                  <a:gd name="connsiteX1" fmla="*/ 140213 w 1420463"/>
                  <a:gd name="connsiteY1" fmla="*/ 1353553 h 2041182"/>
                  <a:gd name="connsiteX2" fmla="*/ 308463 w 1420463"/>
                  <a:gd name="connsiteY2" fmla="*/ 1711998 h 2041182"/>
                  <a:gd name="connsiteX3" fmla="*/ 703483 w 1420463"/>
                  <a:gd name="connsiteY3" fmla="*/ 2041182 h 2041182"/>
                  <a:gd name="connsiteX4" fmla="*/ 1310645 w 1420463"/>
                  <a:gd name="connsiteY4" fmla="*/ 2026552 h 2041182"/>
                  <a:gd name="connsiteX5" fmla="*/ 1420373 w 1420463"/>
                  <a:gd name="connsiteY5" fmla="*/ 1126782 h 2041182"/>
                  <a:gd name="connsiteX6" fmla="*/ 1237493 w 1420463"/>
                  <a:gd name="connsiteY6" fmla="*/ 739077 h 2041182"/>
                  <a:gd name="connsiteX7" fmla="*/ 1193602 w 1420463"/>
                  <a:gd name="connsiteY7" fmla="*/ 936587 h 2041182"/>
                  <a:gd name="connsiteX8" fmla="*/ 996091 w 1420463"/>
                  <a:gd name="connsiteY8" fmla="*/ 665925 h 2041182"/>
                  <a:gd name="connsiteX9" fmla="*/ 937570 w 1420463"/>
                  <a:gd name="connsiteY9" fmla="*/ 900011 h 2041182"/>
                  <a:gd name="connsiteX10" fmla="*/ 754691 w 1420463"/>
                  <a:gd name="connsiteY10" fmla="*/ 563512 h 2041182"/>
                  <a:gd name="connsiteX11" fmla="*/ 725429 w 1420463"/>
                  <a:gd name="connsiteY11" fmla="*/ 907326 h 2041182"/>
                  <a:gd name="connsiteX12" fmla="*/ 542549 w 1420463"/>
                  <a:gd name="connsiteY12" fmla="*/ 242 h 2041182"/>
                  <a:gd name="connsiteX13" fmla="*/ 472567 w 1420463"/>
                  <a:gd name="connsiteY13" fmla="*/ 1312361 h 2041182"/>
                  <a:gd name="connsiteX14" fmla="*/ 337723 w 1420463"/>
                  <a:gd name="connsiteY14" fmla="*/ 1258456 h 2041182"/>
                  <a:gd name="connsiteX15" fmla="*/ 0 w 1420463"/>
                  <a:gd name="connsiteY15" fmla="*/ 957779 h 2041182"/>
                  <a:gd name="connsiteX0" fmla="*/ 0 w 1420463"/>
                  <a:gd name="connsiteY0" fmla="*/ 957779 h 2041182"/>
                  <a:gd name="connsiteX1" fmla="*/ 140213 w 1420463"/>
                  <a:gd name="connsiteY1" fmla="*/ 1353553 h 2041182"/>
                  <a:gd name="connsiteX2" fmla="*/ 308463 w 1420463"/>
                  <a:gd name="connsiteY2" fmla="*/ 1711998 h 2041182"/>
                  <a:gd name="connsiteX3" fmla="*/ 703483 w 1420463"/>
                  <a:gd name="connsiteY3" fmla="*/ 2041182 h 2041182"/>
                  <a:gd name="connsiteX4" fmla="*/ 1310645 w 1420463"/>
                  <a:gd name="connsiteY4" fmla="*/ 2026552 h 2041182"/>
                  <a:gd name="connsiteX5" fmla="*/ 1420373 w 1420463"/>
                  <a:gd name="connsiteY5" fmla="*/ 1126782 h 2041182"/>
                  <a:gd name="connsiteX6" fmla="*/ 1237493 w 1420463"/>
                  <a:gd name="connsiteY6" fmla="*/ 739077 h 2041182"/>
                  <a:gd name="connsiteX7" fmla="*/ 1193602 w 1420463"/>
                  <a:gd name="connsiteY7" fmla="*/ 936587 h 2041182"/>
                  <a:gd name="connsiteX8" fmla="*/ 996091 w 1420463"/>
                  <a:gd name="connsiteY8" fmla="*/ 665925 h 2041182"/>
                  <a:gd name="connsiteX9" fmla="*/ 937570 w 1420463"/>
                  <a:gd name="connsiteY9" fmla="*/ 900011 h 2041182"/>
                  <a:gd name="connsiteX10" fmla="*/ 754691 w 1420463"/>
                  <a:gd name="connsiteY10" fmla="*/ 563512 h 2041182"/>
                  <a:gd name="connsiteX11" fmla="*/ 725429 w 1420463"/>
                  <a:gd name="connsiteY11" fmla="*/ 907326 h 2041182"/>
                  <a:gd name="connsiteX12" fmla="*/ 542549 w 1420463"/>
                  <a:gd name="connsiteY12" fmla="*/ 242 h 2041182"/>
                  <a:gd name="connsiteX13" fmla="*/ 472567 w 1420463"/>
                  <a:gd name="connsiteY13" fmla="*/ 1312361 h 2041182"/>
                  <a:gd name="connsiteX14" fmla="*/ 337723 w 1420463"/>
                  <a:gd name="connsiteY14" fmla="*/ 1258456 h 2041182"/>
                  <a:gd name="connsiteX15" fmla="*/ 0 w 1420463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55410 w 1421182"/>
                  <a:gd name="connsiteY10" fmla="*/ 563512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36384 w 1421182"/>
                  <a:gd name="connsiteY10" fmla="*/ 563512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52597 w 1421182"/>
                  <a:gd name="connsiteY6" fmla="*/ 669316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537 h 2040940"/>
                  <a:gd name="connsiteX1" fmla="*/ 140932 w 1421182"/>
                  <a:gd name="connsiteY1" fmla="*/ 1353311 h 2040940"/>
                  <a:gd name="connsiteX2" fmla="*/ 309182 w 1421182"/>
                  <a:gd name="connsiteY2" fmla="*/ 1711756 h 2040940"/>
                  <a:gd name="connsiteX3" fmla="*/ 704202 w 1421182"/>
                  <a:gd name="connsiteY3" fmla="*/ 2040940 h 2040940"/>
                  <a:gd name="connsiteX4" fmla="*/ 1311364 w 1421182"/>
                  <a:gd name="connsiteY4" fmla="*/ 2026310 h 2040940"/>
                  <a:gd name="connsiteX5" fmla="*/ 1421092 w 1421182"/>
                  <a:gd name="connsiteY5" fmla="*/ 1126540 h 2040940"/>
                  <a:gd name="connsiteX6" fmla="*/ 1152597 w 1421182"/>
                  <a:gd name="connsiteY6" fmla="*/ 669074 h 2040940"/>
                  <a:gd name="connsiteX7" fmla="*/ 1168953 w 1421182"/>
                  <a:gd name="connsiteY7" fmla="*/ 968054 h 2040940"/>
                  <a:gd name="connsiteX8" fmla="*/ 927050 w 1421182"/>
                  <a:gd name="connsiteY8" fmla="*/ 614948 h 2040940"/>
                  <a:gd name="connsiteX9" fmla="*/ 957315 w 1421182"/>
                  <a:gd name="connsiteY9" fmla="*/ 944162 h 2040940"/>
                  <a:gd name="connsiteX10" fmla="*/ 711016 w 1421182"/>
                  <a:gd name="connsiteY10" fmla="*/ 569612 h 2040940"/>
                  <a:gd name="connsiteX11" fmla="*/ 729319 w 1421182"/>
                  <a:gd name="connsiteY11" fmla="*/ 957819 h 2040940"/>
                  <a:gd name="connsiteX12" fmla="*/ 543268 w 1421182"/>
                  <a:gd name="connsiteY12" fmla="*/ 0 h 2040940"/>
                  <a:gd name="connsiteX13" fmla="*/ 473286 w 1421182"/>
                  <a:gd name="connsiteY13" fmla="*/ 1312119 h 2040940"/>
                  <a:gd name="connsiteX14" fmla="*/ 338442 w 1421182"/>
                  <a:gd name="connsiteY14" fmla="*/ 1258214 h 2040940"/>
                  <a:gd name="connsiteX15" fmla="*/ 719 w 1421182"/>
                  <a:gd name="connsiteY15" fmla="*/ 957537 h 2040940"/>
                  <a:gd name="connsiteX0" fmla="*/ 719 w 1421182"/>
                  <a:gd name="connsiteY0" fmla="*/ 957545 h 2040948"/>
                  <a:gd name="connsiteX1" fmla="*/ 140932 w 1421182"/>
                  <a:gd name="connsiteY1" fmla="*/ 1353319 h 2040948"/>
                  <a:gd name="connsiteX2" fmla="*/ 309182 w 1421182"/>
                  <a:gd name="connsiteY2" fmla="*/ 1711764 h 2040948"/>
                  <a:gd name="connsiteX3" fmla="*/ 704202 w 1421182"/>
                  <a:gd name="connsiteY3" fmla="*/ 2040948 h 2040948"/>
                  <a:gd name="connsiteX4" fmla="*/ 1311364 w 1421182"/>
                  <a:gd name="connsiteY4" fmla="*/ 2026318 h 2040948"/>
                  <a:gd name="connsiteX5" fmla="*/ 1421092 w 1421182"/>
                  <a:gd name="connsiteY5" fmla="*/ 1126548 h 2040948"/>
                  <a:gd name="connsiteX6" fmla="*/ 1152597 w 1421182"/>
                  <a:gd name="connsiteY6" fmla="*/ 669082 h 2040948"/>
                  <a:gd name="connsiteX7" fmla="*/ 1168953 w 1421182"/>
                  <a:gd name="connsiteY7" fmla="*/ 968062 h 2040948"/>
                  <a:gd name="connsiteX8" fmla="*/ 927050 w 1421182"/>
                  <a:gd name="connsiteY8" fmla="*/ 614956 h 2040948"/>
                  <a:gd name="connsiteX9" fmla="*/ 957315 w 1421182"/>
                  <a:gd name="connsiteY9" fmla="*/ 944170 h 2040948"/>
                  <a:gd name="connsiteX10" fmla="*/ 711016 w 1421182"/>
                  <a:gd name="connsiteY10" fmla="*/ 569620 h 2040948"/>
                  <a:gd name="connsiteX11" fmla="*/ 729319 w 1421182"/>
                  <a:gd name="connsiteY11" fmla="*/ 957827 h 2040948"/>
                  <a:gd name="connsiteX12" fmla="*/ 543268 w 1421182"/>
                  <a:gd name="connsiteY12" fmla="*/ 8 h 2040948"/>
                  <a:gd name="connsiteX13" fmla="*/ 473286 w 1421182"/>
                  <a:gd name="connsiteY13" fmla="*/ 1312127 h 2040948"/>
                  <a:gd name="connsiteX14" fmla="*/ 338442 w 1421182"/>
                  <a:gd name="connsiteY14" fmla="*/ 1258222 h 2040948"/>
                  <a:gd name="connsiteX15" fmla="*/ 719 w 1421182"/>
                  <a:gd name="connsiteY15" fmla="*/ 957545 h 2040948"/>
                  <a:gd name="connsiteX0" fmla="*/ 719 w 1421182"/>
                  <a:gd name="connsiteY0" fmla="*/ 957545 h 2040948"/>
                  <a:gd name="connsiteX1" fmla="*/ 140932 w 1421182"/>
                  <a:gd name="connsiteY1" fmla="*/ 1353319 h 2040948"/>
                  <a:gd name="connsiteX2" fmla="*/ 309182 w 1421182"/>
                  <a:gd name="connsiteY2" fmla="*/ 1711764 h 2040948"/>
                  <a:gd name="connsiteX3" fmla="*/ 704202 w 1421182"/>
                  <a:gd name="connsiteY3" fmla="*/ 2040948 h 2040948"/>
                  <a:gd name="connsiteX4" fmla="*/ 1311364 w 1421182"/>
                  <a:gd name="connsiteY4" fmla="*/ 2026318 h 2040948"/>
                  <a:gd name="connsiteX5" fmla="*/ 1421092 w 1421182"/>
                  <a:gd name="connsiteY5" fmla="*/ 1126548 h 2040948"/>
                  <a:gd name="connsiteX6" fmla="*/ 1152597 w 1421182"/>
                  <a:gd name="connsiteY6" fmla="*/ 669082 h 2040948"/>
                  <a:gd name="connsiteX7" fmla="*/ 1168953 w 1421182"/>
                  <a:gd name="connsiteY7" fmla="*/ 968062 h 2040948"/>
                  <a:gd name="connsiteX8" fmla="*/ 927050 w 1421182"/>
                  <a:gd name="connsiteY8" fmla="*/ 614956 h 2040948"/>
                  <a:gd name="connsiteX9" fmla="*/ 957315 w 1421182"/>
                  <a:gd name="connsiteY9" fmla="*/ 944170 h 2040948"/>
                  <a:gd name="connsiteX10" fmla="*/ 711016 w 1421182"/>
                  <a:gd name="connsiteY10" fmla="*/ 569620 h 2040948"/>
                  <a:gd name="connsiteX11" fmla="*/ 729319 w 1421182"/>
                  <a:gd name="connsiteY11" fmla="*/ 957827 h 2040948"/>
                  <a:gd name="connsiteX12" fmla="*/ 543268 w 1421182"/>
                  <a:gd name="connsiteY12" fmla="*/ 8 h 2040948"/>
                  <a:gd name="connsiteX13" fmla="*/ 473286 w 1421182"/>
                  <a:gd name="connsiteY13" fmla="*/ 1312127 h 2040948"/>
                  <a:gd name="connsiteX14" fmla="*/ 338442 w 1421182"/>
                  <a:gd name="connsiteY14" fmla="*/ 1258222 h 2040948"/>
                  <a:gd name="connsiteX15" fmla="*/ 719 w 1421182"/>
                  <a:gd name="connsiteY15" fmla="*/ 957545 h 2040948"/>
                  <a:gd name="connsiteX0" fmla="*/ 719 w 1421182"/>
                  <a:gd name="connsiteY0" fmla="*/ 957545 h 2026318"/>
                  <a:gd name="connsiteX1" fmla="*/ 140932 w 1421182"/>
                  <a:gd name="connsiteY1" fmla="*/ 1353319 h 2026318"/>
                  <a:gd name="connsiteX2" fmla="*/ 309182 w 1421182"/>
                  <a:gd name="connsiteY2" fmla="*/ 1711764 h 2026318"/>
                  <a:gd name="connsiteX3" fmla="*/ 693290 w 1421182"/>
                  <a:gd name="connsiteY3" fmla="*/ 2019121 h 2026318"/>
                  <a:gd name="connsiteX4" fmla="*/ 1311364 w 1421182"/>
                  <a:gd name="connsiteY4" fmla="*/ 2026318 h 2026318"/>
                  <a:gd name="connsiteX5" fmla="*/ 1421092 w 1421182"/>
                  <a:gd name="connsiteY5" fmla="*/ 1126548 h 2026318"/>
                  <a:gd name="connsiteX6" fmla="*/ 1152597 w 1421182"/>
                  <a:gd name="connsiteY6" fmla="*/ 669082 h 2026318"/>
                  <a:gd name="connsiteX7" fmla="*/ 1168953 w 1421182"/>
                  <a:gd name="connsiteY7" fmla="*/ 968062 h 2026318"/>
                  <a:gd name="connsiteX8" fmla="*/ 927050 w 1421182"/>
                  <a:gd name="connsiteY8" fmla="*/ 614956 h 2026318"/>
                  <a:gd name="connsiteX9" fmla="*/ 957315 w 1421182"/>
                  <a:gd name="connsiteY9" fmla="*/ 944170 h 2026318"/>
                  <a:gd name="connsiteX10" fmla="*/ 711016 w 1421182"/>
                  <a:gd name="connsiteY10" fmla="*/ 569620 h 2026318"/>
                  <a:gd name="connsiteX11" fmla="*/ 729319 w 1421182"/>
                  <a:gd name="connsiteY11" fmla="*/ 957827 h 2026318"/>
                  <a:gd name="connsiteX12" fmla="*/ 543268 w 1421182"/>
                  <a:gd name="connsiteY12" fmla="*/ 8 h 2026318"/>
                  <a:gd name="connsiteX13" fmla="*/ 473286 w 1421182"/>
                  <a:gd name="connsiteY13" fmla="*/ 1312127 h 2026318"/>
                  <a:gd name="connsiteX14" fmla="*/ 338442 w 1421182"/>
                  <a:gd name="connsiteY14" fmla="*/ 1258222 h 2026318"/>
                  <a:gd name="connsiteX15" fmla="*/ 719 w 1421182"/>
                  <a:gd name="connsiteY15" fmla="*/ 957545 h 2026318"/>
                  <a:gd name="connsiteX0" fmla="*/ 719 w 1421182"/>
                  <a:gd name="connsiteY0" fmla="*/ 957545 h 2295953"/>
                  <a:gd name="connsiteX1" fmla="*/ 140932 w 1421182"/>
                  <a:gd name="connsiteY1" fmla="*/ 1353319 h 2295953"/>
                  <a:gd name="connsiteX2" fmla="*/ 309182 w 1421182"/>
                  <a:gd name="connsiteY2" fmla="*/ 1711764 h 2295953"/>
                  <a:gd name="connsiteX3" fmla="*/ 693290 w 1421182"/>
                  <a:gd name="connsiteY3" fmla="*/ 2019121 h 2295953"/>
                  <a:gd name="connsiteX4" fmla="*/ 722524 w 1421182"/>
                  <a:gd name="connsiteY4" fmla="*/ 2295953 h 2295953"/>
                  <a:gd name="connsiteX5" fmla="*/ 1311364 w 1421182"/>
                  <a:gd name="connsiteY5" fmla="*/ 2026318 h 2295953"/>
                  <a:gd name="connsiteX6" fmla="*/ 1421092 w 1421182"/>
                  <a:gd name="connsiteY6" fmla="*/ 1126548 h 2295953"/>
                  <a:gd name="connsiteX7" fmla="*/ 1152597 w 1421182"/>
                  <a:gd name="connsiteY7" fmla="*/ 669082 h 2295953"/>
                  <a:gd name="connsiteX8" fmla="*/ 1168953 w 1421182"/>
                  <a:gd name="connsiteY8" fmla="*/ 968062 h 2295953"/>
                  <a:gd name="connsiteX9" fmla="*/ 927050 w 1421182"/>
                  <a:gd name="connsiteY9" fmla="*/ 614956 h 2295953"/>
                  <a:gd name="connsiteX10" fmla="*/ 957315 w 1421182"/>
                  <a:gd name="connsiteY10" fmla="*/ 944170 h 2295953"/>
                  <a:gd name="connsiteX11" fmla="*/ 711016 w 1421182"/>
                  <a:gd name="connsiteY11" fmla="*/ 569620 h 2295953"/>
                  <a:gd name="connsiteX12" fmla="*/ 729319 w 1421182"/>
                  <a:gd name="connsiteY12" fmla="*/ 957827 h 2295953"/>
                  <a:gd name="connsiteX13" fmla="*/ 543268 w 1421182"/>
                  <a:gd name="connsiteY13" fmla="*/ 8 h 2295953"/>
                  <a:gd name="connsiteX14" fmla="*/ 473286 w 1421182"/>
                  <a:gd name="connsiteY14" fmla="*/ 1312127 h 2295953"/>
                  <a:gd name="connsiteX15" fmla="*/ 338442 w 1421182"/>
                  <a:gd name="connsiteY15" fmla="*/ 1258222 h 2295953"/>
                  <a:gd name="connsiteX16" fmla="*/ 719 w 1421182"/>
                  <a:gd name="connsiteY16" fmla="*/ 957545 h 2295953"/>
                  <a:gd name="connsiteX0" fmla="*/ 719 w 1421182"/>
                  <a:gd name="connsiteY0" fmla="*/ 957545 h 2317397"/>
                  <a:gd name="connsiteX1" fmla="*/ 140932 w 1421182"/>
                  <a:gd name="connsiteY1" fmla="*/ 1353319 h 2317397"/>
                  <a:gd name="connsiteX2" fmla="*/ 309182 w 1421182"/>
                  <a:gd name="connsiteY2" fmla="*/ 1711764 h 2317397"/>
                  <a:gd name="connsiteX3" fmla="*/ 693290 w 1421182"/>
                  <a:gd name="connsiteY3" fmla="*/ 2019121 h 2317397"/>
                  <a:gd name="connsiteX4" fmla="*/ 722524 w 1421182"/>
                  <a:gd name="connsiteY4" fmla="*/ 2295953 h 2317397"/>
                  <a:gd name="connsiteX5" fmla="*/ 1170733 w 1421182"/>
                  <a:gd name="connsiteY5" fmla="*/ 2300858 h 2317397"/>
                  <a:gd name="connsiteX6" fmla="*/ 1311364 w 1421182"/>
                  <a:gd name="connsiteY6" fmla="*/ 2026318 h 2317397"/>
                  <a:gd name="connsiteX7" fmla="*/ 1421092 w 1421182"/>
                  <a:gd name="connsiteY7" fmla="*/ 1126548 h 2317397"/>
                  <a:gd name="connsiteX8" fmla="*/ 1152597 w 1421182"/>
                  <a:gd name="connsiteY8" fmla="*/ 669082 h 2317397"/>
                  <a:gd name="connsiteX9" fmla="*/ 1168953 w 1421182"/>
                  <a:gd name="connsiteY9" fmla="*/ 968062 h 2317397"/>
                  <a:gd name="connsiteX10" fmla="*/ 927050 w 1421182"/>
                  <a:gd name="connsiteY10" fmla="*/ 614956 h 2317397"/>
                  <a:gd name="connsiteX11" fmla="*/ 957315 w 1421182"/>
                  <a:gd name="connsiteY11" fmla="*/ 944170 h 2317397"/>
                  <a:gd name="connsiteX12" fmla="*/ 711016 w 1421182"/>
                  <a:gd name="connsiteY12" fmla="*/ 569620 h 2317397"/>
                  <a:gd name="connsiteX13" fmla="*/ 729319 w 1421182"/>
                  <a:gd name="connsiteY13" fmla="*/ 957827 h 2317397"/>
                  <a:gd name="connsiteX14" fmla="*/ 543268 w 1421182"/>
                  <a:gd name="connsiteY14" fmla="*/ 8 h 2317397"/>
                  <a:gd name="connsiteX15" fmla="*/ 473286 w 1421182"/>
                  <a:gd name="connsiteY15" fmla="*/ 1312127 h 2317397"/>
                  <a:gd name="connsiteX16" fmla="*/ 338442 w 1421182"/>
                  <a:gd name="connsiteY16" fmla="*/ 1258222 h 2317397"/>
                  <a:gd name="connsiteX17" fmla="*/ 719 w 1421182"/>
                  <a:gd name="connsiteY17" fmla="*/ 957545 h 2317397"/>
                  <a:gd name="connsiteX0" fmla="*/ 719 w 1421182"/>
                  <a:gd name="connsiteY0" fmla="*/ 957545 h 2317397"/>
                  <a:gd name="connsiteX1" fmla="*/ 140932 w 1421182"/>
                  <a:gd name="connsiteY1" fmla="*/ 1353319 h 2317397"/>
                  <a:gd name="connsiteX2" fmla="*/ 309182 w 1421182"/>
                  <a:gd name="connsiteY2" fmla="*/ 1711764 h 2317397"/>
                  <a:gd name="connsiteX3" fmla="*/ 626141 w 1421182"/>
                  <a:gd name="connsiteY3" fmla="*/ 1985150 h 2317397"/>
                  <a:gd name="connsiteX4" fmla="*/ 722524 w 1421182"/>
                  <a:gd name="connsiteY4" fmla="*/ 2295953 h 2317397"/>
                  <a:gd name="connsiteX5" fmla="*/ 1170733 w 1421182"/>
                  <a:gd name="connsiteY5" fmla="*/ 2300858 h 2317397"/>
                  <a:gd name="connsiteX6" fmla="*/ 1311364 w 1421182"/>
                  <a:gd name="connsiteY6" fmla="*/ 2026318 h 2317397"/>
                  <a:gd name="connsiteX7" fmla="*/ 1421092 w 1421182"/>
                  <a:gd name="connsiteY7" fmla="*/ 1126548 h 2317397"/>
                  <a:gd name="connsiteX8" fmla="*/ 1152597 w 1421182"/>
                  <a:gd name="connsiteY8" fmla="*/ 669082 h 2317397"/>
                  <a:gd name="connsiteX9" fmla="*/ 1168953 w 1421182"/>
                  <a:gd name="connsiteY9" fmla="*/ 968062 h 2317397"/>
                  <a:gd name="connsiteX10" fmla="*/ 927050 w 1421182"/>
                  <a:gd name="connsiteY10" fmla="*/ 614956 h 2317397"/>
                  <a:gd name="connsiteX11" fmla="*/ 957315 w 1421182"/>
                  <a:gd name="connsiteY11" fmla="*/ 944170 h 2317397"/>
                  <a:gd name="connsiteX12" fmla="*/ 711016 w 1421182"/>
                  <a:gd name="connsiteY12" fmla="*/ 569620 h 2317397"/>
                  <a:gd name="connsiteX13" fmla="*/ 729319 w 1421182"/>
                  <a:gd name="connsiteY13" fmla="*/ 957827 h 2317397"/>
                  <a:gd name="connsiteX14" fmla="*/ 543268 w 1421182"/>
                  <a:gd name="connsiteY14" fmla="*/ 8 h 2317397"/>
                  <a:gd name="connsiteX15" fmla="*/ 473286 w 1421182"/>
                  <a:gd name="connsiteY15" fmla="*/ 1312127 h 2317397"/>
                  <a:gd name="connsiteX16" fmla="*/ 338442 w 1421182"/>
                  <a:gd name="connsiteY16" fmla="*/ 1258222 h 2317397"/>
                  <a:gd name="connsiteX17" fmla="*/ 719 w 1421182"/>
                  <a:gd name="connsiteY17" fmla="*/ 957545 h 2317397"/>
                  <a:gd name="connsiteX0" fmla="*/ 719 w 1421182"/>
                  <a:gd name="connsiteY0" fmla="*/ 957545 h 2314785"/>
                  <a:gd name="connsiteX1" fmla="*/ 140932 w 1421182"/>
                  <a:gd name="connsiteY1" fmla="*/ 1353319 h 2314785"/>
                  <a:gd name="connsiteX2" fmla="*/ 309182 w 1421182"/>
                  <a:gd name="connsiteY2" fmla="*/ 1711764 h 2314785"/>
                  <a:gd name="connsiteX3" fmla="*/ 626141 w 1421182"/>
                  <a:gd name="connsiteY3" fmla="*/ 1985150 h 2314785"/>
                  <a:gd name="connsiteX4" fmla="*/ 658780 w 1421182"/>
                  <a:gd name="connsiteY4" fmla="*/ 2266927 h 2314785"/>
                  <a:gd name="connsiteX5" fmla="*/ 1170733 w 1421182"/>
                  <a:gd name="connsiteY5" fmla="*/ 2300858 h 2314785"/>
                  <a:gd name="connsiteX6" fmla="*/ 1311364 w 1421182"/>
                  <a:gd name="connsiteY6" fmla="*/ 2026318 h 2314785"/>
                  <a:gd name="connsiteX7" fmla="*/ 1421092 w 1421182"/>
                  <a:gd name="connsiteY7" fmla="*/ 1126548 h 2314785"/>
                  <a:gd name="connsiteX8" fmla="*/ 1152597 w 1421182"/>
                  <a:gd name="connsiteY8" fmla="*/ 669082 h 2314785"/>
                  <a:gd name="connsiteX9" fmla="*/ 1168953 w 1421182"/>
                  <a:gd name="connsiteY9" fmla="*/ 968062 h 2314785"/>
                  <a:gd name="connsiteX10" fmla="*/ 927050 w 1421182"/>
                  <a:gd name="connsiteY10" fmla="*/ 614956 h 2314785"/>
                  <a:gd name="connsiteX11" fmla="*/ 957315 w 1421182"/>
                  <a:gd name="connsiteY11" fmla="*/ 944170 h 2314785"/>
                  <a:gd name="connsiteX12" fmla="*/ 711016 w 1421182"/>
                  <a:gd name="connsiteY12" fmla="*/ 569620 h 2314785"/>
                  <a:gd name="connsiteX13" fmla="*/ 729319 w 1421182"/>
                  <a:gd name="connsiteY13" fmla="*/ 957827 h 2314785"/>
                  <a:gd name="connsiteX14" fmla="*/ 543268 w 1421182"/>
                  <a:gd name="connsiteY14" fmla="*/ 8 h 2314785"/>
                  <a:gd name="connsiteX15" fmla="*/ 473286 w 1421182"/>
                  <a:gd name="connsiteY15" fmla="*/ 1312127 h 2314785"/>
                  <a:gd name="connsiteX16" fmla="*/ 338442 w 1421182"/>
                  <a:gd name="connsiteY16" fmla="*/ 1258222 h 2314785"/>
                  <a:gd name="connsiteX17" fmla="*/ 719 w 1421182"/>
                  <a:gd name="connsiteY17" fmla="*/ 957545 h 2314785"/>
                  <a:gd name="connsiteX0" fmla="*/ 719 w 1421182"/>
                  <a:gd name="connsiteY0" fmla="*/ 957545 h 2323891"/>
                  <a:gd name="connsiteX1" fmla="*/ 140932 w 1421182"/>
                  <a:gd name="connsiteY1" fmla="*/ 1353319 h 2323891"/>
                  <a:gd name="connsiteX2" fmla="*/ 309182 w 1421182"/>
                  <a:gd name="connsiteY2" fmla="*/ 1711764 h 2323891"/>
                  <a:gd name="connsiteX3" fmla="*/ 626141 w 1421182"/>
                  <a:gd name="connsiteY3" fmla="*/ 1985150 h 2323891"/>
                  <a:gd name="connsiteX4" fmla="*/ 658780 w 1421182"/>
                  <a:gd name="connsiteY4" fmla="*/ 2266927 h 2323891"/>
                  <a:gd name="connsiteX5" fmla="*/ 1170733 w 1421182"/>
                  <a:gd name="connsiteY5" fmla="*/ 2300858 h 2323891"/>
                  <a:gd name="connsiteX6" fmla="*/ 1311364 w 1421182"/>
                  <a:gd name="connsiteY6" fmla="*/ 2026318 h 2323891"/>
                  <a:gd name="connsiteX7" fmla="*/ 1421092 w 1421182"/>
                  <a:gd name="connsiteY7" fmla="*/ 1126548 h 2323891"/>
                  <a:gd name="connsiteX8" fmla="*/ 1152597 w 1421182"/>
                  <a:gd name="connsiteY8" fmla="*/ 669082 h 2323891"/>
                  <a:gd name="connsiteX9" fmla="*/ 1168953 w 1421182"/>
                  <a:gd name="connsiteY9" fmla="*/ 968062 h 2323891"/>
                  <a:gd name="connsiteX10" fmla="*/ 927050 w 1421182"/>
                  <a:gd name="connsiteY10" fmla="*/ 614956 h 2323891"/>
                  <a:gd name="connsiteX11" fmla="*/ 957315 w 1421182"/>
                  <a:gd name="connsiteY11" fmla="*/ 944170 h 2323891"/>
                  <a:gd name="connsiteX12" fmla="*/ 711016 w 1421182"/>
                  <a:gd name="connsiteY12" fmla="*/ 569620 h 2323891"/>
                  <a:gd name="connsiteX13" fmla="*/ 729319 w 1421182"/>
                  <a:gd name="connsiteY13" fmla="*/ 957827 h 2323891"/>
                  <a:gd name="connsiteX14" fmla="*/ 543268 w 1421182"/>
                  <a:gd name="connsiteY14" fmla="*/ 8 h 2323891"/>
                  <a:gd name="connsiteX15" fmla="*/ 473286 w 1421182"/>
                  <a:gd name="connsiteY15" fmla="*/ 1312127 h 2323891"/>
                  <a:gd name="connsiteX16" fmla="*/ 338442 w 1421182"/>
                  <a:gd name="connsiteY16" fmla="*/ 1258222 h 2323891"/>
                  <a:gd name="connsiteX17" fmla="*/ 719 w 1421182"/>
                  <a:gd name="connsiteY17" fmla="*/ 957545 h 2323891"/>
                  <a:gd name="connsiteX0" fmla="*/ 719 w 1421182"/>
                  <a:gd name="connsiteY0" fmla="*/ 957545 h 2358736"/>
                  <a:gd name="connsiteX1" fmla="*/ 140932 w 1421182"/>
                  <a:gd name="connsiteY1" fmla="*/ 1353319 h 2358736"/>
                  <a:gd name="connsiteX2" fmla="*/ 309182 w 1421182"/>
                  <a:gd name="connsiteY2" fmla="*/ 1711764 h 2358736"/>
                  <a:gd name="connsiteX3" fmla="*/ 626141 w 1421182"/>
                  <a:gd name="connsiteY3" fmla="*/ 1985150 h 2358736"/>
                  <a:gd name="connsiteX4" fmla="*/ 658780 w 1421182"/>
                  <a:gd name="connsiteY4" fmla="*/ 2266927 h 2358736"/>
                  <a:gd name="connsiteX5" fmla="*/ 1227989 w 1421182"/>
                  <a:gd name="connsiteY5" fmla="*/ 2341644 h 2358736"/>
                  <a:gd name="connsiteX6" fmla="*/ 1311364 w 1421182"/>
                  <a:gd name="connsiteY6" fmla="*/ 2026318 h 2358736"/>
                  <a:gd name="connsiteX7" fmla="*/ 1421092 w 1421182"/>
                  <a:gd name="connsiteY7" fmla="*/ 1126548 h 2358736"/>
                  <a:gd name="connsiteX8" fmla="*/ 1152597 w 1421182"/>
                  <a:gd name="connsiteY8" fmla="*/ 669082 h 2358736"/>
                  <a:gd name="connsiteX9" fmla="*/ 1168953 w 1421182"/>
                  <a:gd name="connsiteY9" fmla="*/ 968062 h 2358736"/>
                  <a:gd name="connsiteX10" fmla="*/ 927050 w 1421182"/>
                  <a:gd name="connsiteY10" fmla="*/ 614956 h 2358736"/>
                  <a:gd name="connsiteX11" fmla="*/ 957315 w 1421182"/>
                  <a:gd name="connsiteY11" fmla="*/ 944170 h 2358736"/>
                  <a:gd name="connsiteX12" fmla="*/ 711016 w 1421182"/>
                  <a:gd name="connsiteY12" fmla="*/ 569620 h 2358736"/>
                  <a:gd name="connsiteX13" fmla="*/ 729319 w 1421182"/>
                  <a:gd name="connsiteY13" fmla="*/ 957827 h 2358736"/>
                  <a:gd name="connsiteX14" fmla="*/ 543268 w 1421182"/>
                  <a:gd name="connsiteY14" fmla="*/ 8 h 2358736"/>
                  <a:gd name="connsiteX15" fmla="*/ 473286 w 1421182"/>
                  <a:gd name="connsiteY15" fmla="*/ 1312127 h 2358736"/>
                  <a:gd name="connsiteX16" fmla="*/ 338442 w 1421182"/>
                  <a:gd name="connsiteY16" fmla="*/ 1258222 h 2358736"/>
                  <a:gd name="connsiteX17" fmla="*/ 719 w 1421182"/>
                  <a:gd name="connsiteY17" fmla="*/ 957545 h 2358736"/>
                  <a:gd name="connsiteX0" fmla="*/ 719 w 1421182"/>
                  <a:gd name="connsiteY0" fmla="*/ 957545 h 2341644"/>
                  <a:gd name="connsiteX1" fmla="*/ 140932 w 1421182"/>
                  <a:gd name="connsiteY1" fmla="*/ 1353319 h 2341644"/>
                  <a:gd name="connsiteX2" fmla="*/ 309182 w 1421182"/>
                  <a:gd name="connsiteY2" fmla="*/ 1711764 h 2341644"/>
                  <a:gd name="connsiteX3" fmla="*/ 626141 w 1421182"/>
                  <a:gd name="connsiteY3" fmla="*/ 1985150 h 2341644"/>
                  <a:gd name="connsiteX4" fmla="*/ 658780 w 1421182"/>
                  <a:gd name="connsiteY4" fmla="*/ 2266927 h 2341644"/>
                  <a:gd name="connsiteX5" fmla="*/ 1227989 w 1421182"/>
                  <a:gd name="connsiteY5" fmla="*/ 2341644 h 2341644"/>
                  <a:gd name="connsiteX6" fmla="*/ 1311364 w 1421182"/>
                  <a:gd name="connsiteY6" fmla="*/ 2026318 h 2341644"/>
                  <a:gd name="connsiteX7" fmla="*/ 1421092 w 1421182"/>
                  <a:gd name="connsiteY7" fmla="*/ 1126548 h 2341644"/>
                  <a:gd name="connsiteX8" fmla="*/ 1152597 w 1421182"/>
                  <a:gd name="connsiteY8" fmla="*/ 669082 h 2341644"/>
                  <a:gd name="connsiteX9" fmla="*/ 1168953 w 1421182"/>
                  <a:gd name="connsiteY9" fmla="*/ 968062 h 2341644"/>
                  <a:gd name="connsiteX10" fmla="*/ 927050 w 1421182"/>
                  <a:gd name="connsiteY10" fmla="*/ 614956 h 2341644"/>
                  <a:gd name="connsiteX11" fmla="*/ 957315 w 1421182"/>
                  <a:gd name="connsiteY11" fmla="*/ 944170 h 2341644"/>
                  <a:gd name="connsiteX12" fmla="*/ 711016 w 1421182"/>
                  <a:gd name="connsiteY12" fmla="*/ 569620 h 2341644"/>
                  <a:gd name="connsiteX13" fmla="*/ 729319 w 1421182"/>
                  <a:gd name="connsiteY13" fmla="*/ 957827 h 2341644"/>
                  <a:gd name="connsiteX14" fmla="*/ 543268 w 1421182"/>
                  <a:gd name="connsiteY14" fmla="*/ 8 h 2341644"/>
                  <a:gd name="connsiteX15" fmla="*/ 473286 w 1421182"/>
                  <a:gd name="connsiteY15" fmla="*/ 1312127 h 2341644"/>
                  <a:gd name="connsiteX16" fmla="*/ 338442 w 1421182"/>
                  <a:gd name="connsiteY16" fmla="*/ 1258222 h 2341644"/>
                  <a:gd name="connsiteX17" fmla="*/ 719 w 1421182"/>
                  <a:gd name="connsiteY17" fmla="*/ 957545 h 2341644"/>
                  <a:gd name="connsiteX0" fmla="*/ 719 w 1421092"/>
                  <a:gd name="connsiteY0" fmla="*/ 957545 h 2341644"/>
                  <a:gd name="connsiteX1" fmla="*/ 140932 w 1421092"/>
                  <a:gd name="connsiteY1" fmla="*/ 1353319 h 2341644"/>
                  <a:gd name="connsiteX2" fmla="*/ 309182 w 1421092"/>
                  <a:gd name="connsiteY2" fmla="*/ 1711764 h 2341644"/>
                  <a:gd name="connsiteX3" fmla="*/ 626141 w 1421092"/>
                  <a:gd name="connsiteY3" fmla="*/ 1985150 h 2341644"/>
                  <a:gd name="connsiteX4" fmla="*/ 658780 w 1421092"/>
                  <a:gd name="connsiteY4" fmla="*/ 2266927 h 2341644"/>
                  <a:gd name="connsiteX5" fmla="*/ 1227989 w 1421092"/>
                  <a:gd name="connsiteY5" fmla="*/ 2341644 h 2341644"/>
                  <a:gd name="connsiteX6" fmla="*/ 1262460 w 1421092"/>
                  <a:gd name="connsiteY6" fmla="*/ 1987074 h 2341644"/>
                  <a:gd name="connsiteX7" fmla="*/ 1421092 w 1421092"/>
                  <a:gd name="connsiteY7" fmla="*/ 1126548 h 2341644"/>
                  <a:gd name="connsiteX8" fmla="*/ 1152597 w 1421092"/>
                  <a:gd name="connsiteY8" fmla="*/ 669082 h 2341644"/>
                  <a:gd name="connsiteX9" fmla="*/ 1168953 w 1421092"/>
                  <a:gd name="connsiteY9" fmla="*/ 968062 h 2341644"/>
                  <a:gd name="connsiteX10" fmla="*/ 927050 w 1421092"/>
                  <a:gd name="connsiteY10" fmla="*/ 614956 h 2341644"/>
                  <a:gd name="connsiteX11" fmla="*/ 957315 w 1421092"/>
                  <a:gd name="connsiteY11" fmla="*/ 944170 h 2341644"/>
                  <a:gd name="connsiteX12" fmla="*/ 711016 w 1421092"/>
                  <a:gd name="connsiteY12" fmla="*/ 569620 h 2341644"/>
                  <a:gd name="connsiteX13" fmla="*/ 729319 w 1421092"/>
                  <a:gd name="connsiteY13" fmla="*/ 957827 h 2341644"/>
                  <a:gd name="connsiteX14" fmla="*/ 543268 w 1421092"/>
                  <a:gd name="connsiteY14" fmla="*/ 8 h 2341644"/>
                  <a:gd name="connsiteX15" fmla="*/ 473286 w 1421092"/>
                  <a:gd name="connsiteY15" fmla="*/ 1312127 h 2341644"/>
                  <a:gd name="connsiteX16" fmla="*/ 338442 w 1421092"/>
                  <a:gd name="connsiteY16" fmla="*/ 1258222 h 2341644"/>
                  <a:gd name="connsiteX17" fmla="*/ 719 w 1421092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58780 w 1421109"/>
                  <a:gd name="connsiteY4" fmla="*/ 2266927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58780 w 1421109"/>
                  <a:gd name="connsiteY4" fmla="*/ 2266927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22941 w 1421109"/>
                  <a:gd name="connsiteY4" fmla="*/ 2320778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622941 w 1421109"/>
                  <a:gd name="connsiteY4" fmla="*/ 2320778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557331 w 1421109"/>
                  <a:gd name="connsiteY4" fmla="*/ 2278453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601148 w 1421109"/>
                  <a:gd name="connsiteY4" fmla="*/ 2297232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10754"/>
                  <a:gd name="connsiteX1" fmla="*/ 140932 w 1421109"/>
                  <a:gd name="connsiteY1" fmla="*/ 1353319 h 2310754"/>
                  <a:gd name="connsiteX2" fmla="*/ 309182 w 1421109"/>
                  <a:gd name="connsiteY2" fmla="*/ 1711764 h 2310754"/>
                  <a:gd name="connsiteX3" fmla="*/ 548773 w 1421109"/>
                  <a:gd name="connsiteY3" fmla="*/ 1936338 h 2310754"/>
                  <a:gd name="connsiteX4" fmla="*/ 601148 w 1421109"/>
                  <a:gd name="connsiteY4" fmla="*/ 2297232 h 2310754"/>
                  <a:gd name="connsiteX5" fmla="*/ 1253027 w 1421109"/>
                  <a:gd name="connsiteY5" fmla="*/ 2310347 h 2310754"/>
                  <a:gd name="connsiteX6" fmla="*/ 1262460 w 1421109"/>
                  <a:gd name="connsiteY6" fmla="*/ 1987074 h 2310754"/>
                  <a:gd name="connsiteX7" fmla="*/ 1421092 w 1421109"/>
                  <a:gd name="connsiteY7" fmla="*/ 1126548 h 2310754"/>
                  <a:gd name="connsiteX8" fmla="*/ 1152597 w 1421109"/>
                  <a:gd name="connsiteY8" fmla="*/ 669082 h 2310754"/>
                  <a:gd name="connsiteX9" fmla="*/ 1168953 w 1421109"/>
                  <a:gd name="connsiteY9" fmla="*/ 968062 h 2310754"/>
                  <a:gd name="connsiteX10" fmla="*/ 927050 w 1421109"/>
                  <a:gd name="connsiteY10" fmla="*/ 614956 h 2310754"/>
                  <a:gd name="connsiteX11" fmla="*/ 957315 w 1421109"/>
                  <a:gd name="connsiteY11" fmla="*/ 944170 h 2310754"/>
                  <a:gd name="connsiteX12" fmla="*/ 711016 w 1421109"/>
                  <a:gd name="connsiteY12" fmla="*/ 569620 h 2310754"/>
                  <a:gd name="connsiteX13" fmla="*/ 729319 w 1421109"/>
                  <a:gd name="connsiteY13" fmla="*/ 957827 h 2310754"/>
                  <a:gd name="connsiteX14" fmla="*/ 543268 w 1421109"/>
                  <a:gd name="connsiteY14" fmla="*/ 8 h 2310754"/>
                  <a:gd name="connsiteX15" fmla="*/ 473286 w 1421109"/>
                  <a:gd name="connsiteY15" fmla="*/ 1312127 h 2310754"/>
                  <a:gd name="connsiteX16" fmla="*/ 338442 w 1421109"/>
                  <a:gd name="connsiteY16" fmla="*/ 1258222 h 2310754"/>
                  <a:gd name="connsiteX17" fmla="*/ 719 w 1421109"/>
                  <a:gd name="connsiteY17" fmla="*/ 957545 h 2310754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601148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582370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582370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347"/>
                  <a:gd name="connsiteX1" fmla="*/ 140932 w 1421109"/>
                  <a:gd name="connsiteY1" fmla="*/ 1353319 h 2310347"/>
                  <a:gd name="connsiteX2" fmla="*/ 309182 w 1421109"/>
                  <a:gd name="connsiteY2" fmla="*/ 1711764 h 2310347"/>
                  <a:gd name="connsiteX3" fmla="*/ 548773 w 1421109"/>
                  <a:gd name="connsiteY3" fmla="*/ 1936338 h 2310347"/>
                  <a:gd name="connsiteX4" fmla="*/ 582370 w 1421109"/>
                  <a:gd name="connsiteY4" fmla="*/ 2297232 h 2310347"/>
                  <a:gd name="connsiteX5" fmla="*/ 1253027 w 1421109"/>
                  <a:gd name="connsiteY5" fmla="*/ 2310347 h 2310347"/>
                  <a:gd name="connsiteX6" fmla="*/ 1262460 w 1421109"/>
                  <a:gd name="connsiteY6" fmla="*/ 1987074 h 2310347"/>
                  <a:gd name="connsiteX7" fmla="*/ 1421092 w 1421109"/>
                  <a:gd name="connsiteY7" fmla="*/ 1126548 h 2310347"/>
                  <a:gd name="connsiteX8" fmla="*/ 1152597 w 1421109"/>
                  <a:gd name="connsiteY8" fmla="*/ 669082 h 2310347"/>
                  <a:gd name="connsiteX9" fmla="*/ 1168953 w 1421109"/>
                  <a:gd name="connsiteY9" fmla="*/ 968062 h 2310347"/>
                  <a:gd name="connsiteX10" fmla="*/ 927050 w 1421109"/>
                  <a:gd name="connsiteY10" fmla="*/ 614956 h 2310347"/>
                  <a:gd name="connsiteX11" fmla="*/ 957315 w 1421109"/>
                  <a:gd name="connsiteY11" fmla="*/ 944170 h 2310347"/>
                  <a:gd name="connsiteX12" fmla="*/ 711016 w 1421109"/>
                  <a:gd name="connsiteY12" fmla="*/ 569620 h 2310347"/>
                  <a:gd name="connsiteX13" fmla="*/ 729319 w 1421109"/>
                  <a:gd name="connsiteY13" fmla="*/ 957827 h 2310347"/>
                  <a:gd name="connsiteX14" fmla="*/ 543268 w 1421109"/>
                  <a:gd name="connsiteY14" fmla="*/ 8 h 2310347"/>
                  <a:gd name="connsiteX15" fmla="*/ 473286 w 1421109"/>
                  <a:gd name="connsiteY15" fmla="*/ 1312127 h 2310347"/>
                  <a:gd name="connsiteX16" fmla="*/ 338442 w 1421109"/>
                  <a:gd name="connsiteY16" fmla="*/ 1258222 h 2310347"/>
                  <a:gd name="connsiteX17" fmla="*/ 719 w 1421109"/>
                  <a:gd name="connsiteY17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52597 w 1423213"/>
                  <a:gd name="connsiteY9" fmla="*/ 669082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52597 w 1423213"/>
                  <a:gd name="connsiteY9" fmla="*/ 669082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86368 w 1423213"/>
                  <a:gd name="connsiteY9" fmla="*/ 644961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86368 w 1423213"/>
                  <a:gd name="connsiteY9" fmla="*/ 644961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6650"/>
                  <a:gd name="connsiteY0" fmla="*/ 957545 h 2310347"/>
                  <a:gd name="connsiteX1" fmla="*/ 140932 w 1426650"/>
                  <a:gd name="connsiteY1" fmla="*/ 1353319 h 2310347"/>
                  <a:gd name="connsiteX2" fmla="*/ 309182 w 1426650"/>
                  <a:gd name="connsiteY2" fmla="*/ 1711764 h 2310347"/>
                  <a:gd name="connsiteX3" fmla="*/ 548773 w 1426650"/>
                  <a:gd name="connsiteY3" fmla="*/ 1936338 h 2310347"/>
                  <a:gd name="connsiteX4" fmla="*/ 582370 w 1426650"/>
                  <a:gd name="connsiteY4" fmla="*/ 2297232 h 2310347"/>
                  <a:gd name="connsiteX5" fmla="*/ 1253027 w 1426650"/>
                  <a:gd name="connsiteY5" fmla="*/ 2310347 h 2310347"/>
                  <a:gd name="connsiteX6" fmla="*/ 1262460 w 1426650"/>
                  <a:gd name="connsiteY6" fmla="*/ 1987074 h 2310347"/>
                  <a:gd name="connsiteX7" fmla="*/ 1421092 w 1426650"/>
                  <a:gd name="connsiteY7" fmla="*/ 1126548 h 2310347"/>
                  <a:gd name="connsiteX8" fmla="*/ 1393246 w 1426650"/>
                  <a:gd name="connsiteY8" fmla="*/ 734522 h 2310347"/>
                  <a:gd name="connsiteX9" fmla="*/ 1186368 w 1426650"/>
                  <a:gd name="connsiteY9" fmla="*/ 644961 h 2310347"/>
                  <a:gd name="connsiteX10" fmla="*/ 1168953 w 1426650"/>
                  <a:gd name="connsiteY10" fmla="*/ 968062 h 2310347"/>
                  <a:gd name="connsiteX11" fmla="*/ 1156855 w 1426650"/>
                  <a:gd name="connsiteY11" fmla="*/ 657333 h 2310347"/>
                  <a:gd name="connsiteX12" fmla="*/ 927050 w 1426650"/>
                  <a:gd name="connsiteY12" fmla="*/ 614956 h 2310347"/>
                  <a:gd name="connsiteX13" fmla="*/ 957315 w 1426650"/>
                  <a:gd name="connsiteY13" fmla="*/ 944170 h 2310347"/>
                  <a:gd name="connsiteX14" fmla="*/ 711016 w 1426650"/>
                  <a:gd name="connsiteY14" fmla="*/ 569620 h 2310347"/>
                  <a:gd name="connsiteX15" fmla="*/ 729319 w 1426650"/>
                  <a:gd name="connsiteY15" fmla="*/ 957827 h 2310347"/>
                  <a:gd name="connsiteX16" fmla="*/ 543268 w 1426650"/>
                  <a:gd name="connsiteY16" fmla="*/ 8 h 2310347"/>
                  <a:gd name="connsiteX17" fmla="*/ 473286 w 1426650"/>
                  <a:gd name="connsiteY17" fmla="*/ 1312127 h 2310347"/>
                  <a:gd name="connsiteX18" fmla="*/ 338442 w 1426650"/>
                  <a:gd name="connsiteY18" fmla="*/ 1258222 h 2310347"/>
                  <a:gd name="connsiteX19" fmla="*/ 719 w 1426650"/>
                  <a:gd name="connsiteY19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711016 w 1422362"/>
                  <a:gd name="connsiteY14" fmla="*/ 569620 h 2310347"/>
                  <a:gd name="connsiteX15" fmla="*/ 729319 w 1422362"/>
                  <a:gd name="connsiteY15" fmla="*/ 957827 h 2310347"/>
                  <a:gd name="connsiteX16" fmla="*/ 543268 w 1422362"/>
                  <a:gd name="connsiteY16" fmla="*/ 8 h 2310347"/>
                  <a:gd name="connsiteX17" fmla="*/ 473286 w 1422362"/>
                  <a:gd name="connsiteY17" fmla="*/ 1312127 h 2310347"/>
                  <a:gd name="connsiteX18" fmla="*/ 338442 w 1422362"/>
                  <a:gd name="connsiteY18" fmla="*/ 1258222 h 2310347"/>
                  <a:gd name="connsiteX19" fmla="*/ 719 w 1422362"/>
                  <a:gd name="connsiteY19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1028697 h 2381499"/>
                  <a:gd name="connsiteX1" fmla="*/ 140932 w 1422362"/>
                  <a:gd name="connsiteY1" fmla="*/ 1424471 h 2381499"/>
                  <a:gd name="connsiteX2" fmla="*/ 309182 w 1422362"/>
                  <a:gd name="connsiteY2" fmla="*/ 1782916 h 2381499"/>
                  <a:gd name="connsiteX3" fmla="*/ 548773 w 1422362"/>
                  <a:gd name="connsiteY3" fmla="*/ 2007490 h 2381499"/>
                  <a:gd name="connsiteX4" fmla="*/ 582370 w 1422362"/>
                  <a:gd name="connsiteY4" fmla="*/ 2368384 h 2381499"/>
                  <a:gd name="connsiteX5" fmla="*/ 1253027 w 1422362"/>
                  <a:gd name="connsiteY5" fmla="*/ 2381499 h 2381499"/>
                  <a:gd name="connsiteX6" fmla="*/ 1262460 w 1422362"/>
                  <a:gd name="connsiteY6" fmla="*/ 2058226 h 2381499"/>
                  <a:gd name="connsiteX7" fmla="*/ 1421092 w 1422362"/>
                  <a:gd name="connsiteY7" fmla="*/ 1197700 h 2381499"/>
                  <a:gd name="connsiteX8" fmla="*/ 1369124 w 1422362"/>
                  <a:gd name="connsiteY8" fmla="*/ 771904 h 2381499"/>
                  <a:gd name="connsiteX9" fmla="*/ 1176719 w 1422362"/>
                  <a:gd name="connsiteY9" fmla="*/ 740235 h 2381499"/>
                  <a:gd name="connsiteX10" fmla="*/ 1168953 w 1422362"/>
                  <a:gd name="connsiteY10" fmla="*/ 1039214 h 2381499"/>
                  <a:gd name="connsiteX11" fmla="*/ 1156855 w 1422362"/>
                  <a:gd name="connsiteY11" fmla="*/ 728485 h 2381499"/>
                  <a:gd name="connsiteX12" fmla="*/ 927050 w 1422362"/>
                  <a:gd name="connsiteY12" fmla="*/ 686108 h 2381499"/>
                  <a:gd name="connsiteX13" fmla="*/ 957315 w 1422362"/>
                  <a:gd name="connsiteY13" fmla="*/ 1015322 h 2381499"/>
                  <a:gd name="connsiteX14" fmla="*/ 905990 w 1422362"/>
                  <a:gd name="connsiteY14" fmla="*/ 685066 h 2381499"/>
                  <a:gd name="connsiteX15" fmla="*/ 711016 w 1422362"/>
                  <a:gd name="connsiteY15" fmla="*/ 640772 h 2381499"/>
                  <a:gd name="connsiteX16" fmla="*/ 729319 w 1422362"/>
                  <a:gd name="connsiteY16" fmla="*/ 1028979 h 2381499"/>
                  <a:gd name="connsiteX17" fmla="*/ 543268 w 1422362"/>
                  <a:gd name="connsiteY17" fmla="*/ 71160 h 2381499"/>
                  <a:gd name="connsiteX18" fmla="*/ 471802 w 1422362"/>
                  <a:gd name="connsiteY18" fmla="*/ 217109 h 2381499"/>
                  <a:gd name="connsiteX19" fmla="*/ 473286 w 1422362"/>
                  <a:gd name="connsiteY19" fmla="*/ 1383279 h 2381499"/>
                  <a:gd name="connsiteX20" fmla="*/ 338442 w 1422362"/>
                  <a:gd name="connsiteY20" fmla="*/ 1329374 h 2381499"/>
                  <a:gd name="connsiteX21" fmla="*/ 719 w 1422362"/>
                  <a:gd name="connsiteY21" fmla="*/ 1028697 h 2381499"/>
                  <a:gd name="connsiteX0" fmla="*/ 719 w 1422362"/>
                  <a:gd name="connsiteY0" fmla="*/ 1028697 h 2381499"/>
                  <a:gd name="connsiteX1" fmla="*/ 140932 w 1422362"/>
                  <a:gd name="connsiteY1" fmla="*/ 1424471 h 2381499"/>
                  <a:gd name="connsiteX2" fmla="*/ 309182 w 1422362"/>
                  <a:gd name="connsiteY2" fmla="*/ 1782916 h 2381499"/>
                  <a:gd name="connsiteX3" fmla="*/ 548773 w 1422362"/>
                  <a:gd name="connsiteY3" fmla="*/ 2007490 h 2381499"/>
                  <a:gd name="connsiteX4" fmla="*/ 582370 w 1422362"/>
                  <a:gd name="connsiteY4" fmla="*/ 2368384 h 2381499"/>
                  <a:gd name="connsiteX5" fmla="*/ 1253027 w 1422362"/>
                  <a:gd name="connsiteY5" fmla="*/ 2381499 h 2381499"/>
                  <a:gd name="connsiteX6" fmla="*/ 1262460 w 1422362"/>
                  <a:gd name="connsiteY6" fmla="*/ 2058226 h 2381499"/>
                  <a:gd name="connsiteX7" fmla="*/ 1421092 w 1422362"/>
                  <a:gd name="connsiteY7" fmla="*/ 1197700 h 2381499"/>
                  <a:gd name="connsiteX8" fmla="*/ 1369124 w 1422362"/>
                  <a:gd name="connsiteY8" fmla="*/ 771904 h 2381499"/>
                  <a:gd name="connsiteX9" fmla="*/ 1176719 w 1422362"/>
                  <a:gd name="connsiteY9" fmla="*/ 740235 h 2381499"/>
                  <a:gd name="connsiteX10" fmla="*/ 1168953 w 1422362"/>
                  <a:gd name="connsiteY10" fmla="*/ 1039214 h 2381499"/>
                  <a:gd name="connsiteX11" fmla="*/ 1156855 w 1422362"/>
                  <a:gd name="connsiteY11" fmla="*/ 728485 h 2381499"/>
                  <a:gd name="connsiteX12" fmla="*/ 927050 w 1422362"/>
                  <a:gd name="connsiteY12" fmla="*/ 686108 h 2381499"/>
                  <a:gd name="connsiteX13" fmla="*/ 957315 w 1422362"/>
                  <a:gd name="connsiteY13" fmla="*/ 1015322 h 2381499"/>
                  <a:gd name="connsiteX14" fmla="*/ 905990 w 1422362"/>
                  <a:gd name="connsiteY14" fmla="*/ 685066 h 2381499"/>
                  <a:gd name="connsiteX15" fmla="*/ 711016 w 1422362"/>
                  <a:gd name="connsiteY15" fmla="*/ 640772 h 2381499"/>
                  <a:gd name="connsiteX16" fmla="*/ 729319 w 1422362"/>
                  <a:gd name="connsiteY16" fmla="*/ 1028979 h 2381499"/>
                  <a:gd name="connsiteX17" fmla="*/ 543268 w 1422362"/>
                  <a:gd name="connsiteY17" fmla="*/ 71160 h 2381499"/>
                  <a:gd name="connsiteX18" fmla="*/ 471802 w 1422362"/>
                  <a:gd name="connsiteY18" fmla="*/ 217109 h 2381499"/>
                  <a:gd name="connsiteX19" fmla="*/ 473286 w 1422362"/>
                  <a:gd name="connsiteY19" fmla="*/ 1383279 h 2381499"/>
                  <a:gd name="connsiteX20" fmla="*/ 338442 w 1422362"/>
                  <a:gd name="connsiteY20" fmla="*/ 1329374 h 2381499"/>
                  <a:gd name="connsiteX21" fmla="*/ 719 w 1422362"/>
                  <a:gd name="connsiteY21" fmla="*/ 1028697 h 2381499"/>
                  <a:gd name="connsiteX0" fmla="*/ 719 w 1422362"/>
                  <a:gd name="connsiteY0" fmla="*/ 1025260 h 2378062"/>
                  <a:gd name="connsiteX1" fmla="*/ 140932 w 1422362"/>
                  <a:gd name="connsiteY1" fmla="*/ 1421034 h 2378062"/>
                  <a:gd name="connsiteX2" fmla="*/ 309182 w 1422362"/>
                  <a:gd name="connsiteY2" fmla="*/ 1779479 h 2378062"/>
                  <a:gd name="connsiteX3" fmla="*/ 548773 w 1422362"/>
                  <a:gd name="connsiteY3" fmla="*/ 2004053 h 2378062"/>
                  <a:gd name="connsiteX4" fmla="*/ 582370 w 1422362"/>
                  <a:gd name="connsiteY4" fmla="*/ 2364947 h 2378062"/>
                  <a:gd name="connsiteX5" fmla="*/ 1253027 w 1422362"/>
                  <a:gd name="connsiteY5" fmla="*/ 2378062 h 2378062"/>
                  <a:gd name="connsiteX6" fmla="*/ 1262460 w 1422362"/>
                  <a:gd name="connsiteY6" fmla="*/ 2054789 h 2378062"/>
                  <a:gd name="connsiteX7" fmla="*/ 1421092 w 1422362"/>
                  <a:gd name="connsiteY7" fmla="*/ 1194263 h 2378062"/>
                  <a:gd name="connsiteX8" fmla="*/ 1369124 w 1422362"/>
                  <a:gd name="connsiteY8" fmla="*/ 768467 h 2378062"/>
                  <a:gd name="connsiteX9" fmla="*/ 1176719 w 1422362"/>
                  <a:gd name="connsiteY9" fmla="*/ 736798 h 2378062"/>
                  <a:gd name="connsiteX10" fmla="*/ 1168953 w 1422362"/>
                  <a:gd name="connsiteY10" fmla="*/ 1035777 h 2378062"/>
                  <a:gd name="connsiteX11" fmla="*/ 1156855 w 1422362"/>
                  <a:gd name="connsiteY11" fmla="*/ 725048 h 2378062"/>
                  <a:gd name="connsiteX12" fmla="*/ 927050 w 1422362"/>
                  <a:gd name="connsiteY12" fmla="*/ 682671 h 2378062"/>
                  <a:gd name="connsiteX13" fmla="*/ 957315 w 1422362"/>
                  <a:gd name="connsiteY13" fmla="*/ 1011885 h 2378062"/>
                  <a:gd name="connsiteX14" fmla="*/ 905990 w 1422362"/>
                  <a:gd name="connsiteY14" fmla="*/ 681629 h 2378062"/>
                  <a:gd name="connsiteX15" fmla="*/ 711016 w 1422362"/>
                  <a:gd name="connsiteY15" fmla="*/ 637335 h 2378062"/>
                  <a:gd name="connsiteX16" fmla="*/ 729319 w 1422362"/>
                  <a:gd name="connsiteY16" fmla="*/ 1025542 h 2378062"/>
                  <a:gd name="connsiteX17" fmla="*/ 543268 w 1422362"/>
                  <a:gd name="connsiteY17" fmla="*/ 67723 h 2378062"/>
                  <a:gd name="connsiteX18" fmla="*/ 471802 w 1422362"/>
                  <a:gd name="connsiteY18" fmla="*/ 213672 h 2378062"/>
                  <a:gd name="connsiteX19" fmla="*/ 473286 w 1422362"/>
                  <a:gd name="connsiteY19" fmla="*/ 1379842 h 2378062"/>
                  <a:gd name="connsiteX20" fmla="*/ 338442 w 1422362"/>
                  <a:gd name="connsiteY20" fmla="*/ 1325937 h 2378062"/>
                  <a:gd name="connsiteX21" fmla="*/ 719 w 1422362"/>
                  <a:gd name="connsiteY21" fmla="*/ 1025260 h 2378062"/>
                  <a:gd name="connsiteX0" fmla="*/ 719 w 1422362"/>
                  <a:gd name="connsiteY0" fmla="*/ 1011512 h 2364314"/>
                  <a:gd name="connsiteX1" fmla="*/ 140932 w 1422362"/>
                  <a:gd name="connsiteY1" fmla="*/ 1407286 h 2364314"/>
                  <a:gd name="connsiteX2" fmla="*/ 309182 w 1422362"/>
                  <a:gd name="connsiteY2" fmla="*/ 1765731 h 2364314"/>
                  <a:gd name="connsiteX3" fmla="*/ 548773 w 1422362"/>
                  <a:gd name="connsiteY3" fmla="*/ 1990305 h 2364314"/>
                  <a:gd name="connsiteX4" fmla="*/ 582370 w 1422362"/>
                  <a:gd name="connsiteY4" fmla="*/ 2351199 h 2364314"/>
                  <a:gd name="connsiteX5" fmla="*/ 1253027 w 1422362"/>
                  <a:gd name="connsiteY5" fmla="*/ 2364314 h 2364314"/>
                  <a:gd name="connsiteX6" fmla="*/ 1262460 w 1422362"/>
                  <a:gd name="connsiteY6" fmla="*/ 2041041 h 2364314"/>
                  <a:gd name="connsiteX7" fmla="*/ 1421092 w 1422362"/>
                  <a:gd name="connsiteY7" fmla="*/ 1180515 h 2364314"/>
                  <a:gd name="connsiteX8" fmla="*/ 1369124 w 1422362"/>
                  <a:gd name="connsiteY8" fmla="*/ 754719 h 2364314"/>
                  <a:gd name="connsiteX9" fmla="*/ 1176719 w 1422362"/>
                  <a:gd name="connsiteY9" fmla="*/ 723050 h 2364314"/>
                  <a:gd name="connsiteX10" fmla="*/ 1168953 w 1422362"/>
                  <a:gd name="connsiteY10" fmla="*/ 1022029 h 2364314"/>
                  <a:gd name="connsiteX11" fmla="*/ 1156855 w 1422362"/>
                  <a:gd name="connsiteY11" fmla="*/ 711300 h 2364314"/>
                  <a:gd name="connsiteX12" fmla="*/ 927050 w 1422362"/>
                  <a:gd name="connsiteY12" fmla="*/ 668923 h 2364314"/>
                  <a:gd name="connsiteX13" fmla="*/ 957315 w 1422362"/>
                  <a:gd name="connsiteY13" fmla="*/ 998137 h 2364314"/>
                  <a:gd name="connsiteX14" fmla="*/ 905990 w 1422362"/>
                  <a:gd name="connsiteY14" fmla="*/ 667881 h 2364314"/>
                  <a:gd name="connsiteX15" fmla="*/ 711016 w 1422362"/>
                  <a:gd name="connsiteY15" fmla="*/ 623587 h 2364314"/>
                  <a:gd name="connsiteX16" fmla="*/ 729319 w 1422362"/>
                  <a:gd name="connsiteY16" fmla="*/ 1011794 h 2364314"/>
                  <a:gd name="connsiteX17" fmla="*/ 630106 w 1422362"/>
                  <a:gd name="connsiteY17" fmla="*/ 73272 h 2364314"/>
                  <a:gd name="connsiteX18" fmla="*/ 471802 w 1422362"/>
                  <a:gd name="connsiteY18" fmla="*/ 199924 h 2364314"/>
                  <a:gd name="connsiteX19" fmla="*/ 473286 w 1422362"/>
                  <a:gd name="connsiteY19" fmla="*/ 1366094 h 2364314"/>
                  <a:gd name="connsiteX20" fmla="*/ 338442 w 1422362"/>
                  <a:gd name="connsiteY20" fmla="*/ 1312189 h 2364314"/>
                  <a:gd name="connsiteX21" fmla="*/ 719 w 1422362"/>
                  <a:gd name="connsiteY21" fmla="*/ 1011512 h 2364314"/>
                  <a:gd name="connsiteX0" fmla="*/ 719 w 1422362"/>
                  <a:gd name="connsiteY0" fmla="*/ 938672 h 2291474"/>
                  <a:gd name="connsiteX1" fmla="*/ 140932 w 1422362"/>
                  <a:gd name="connsiteY1" fmla="*/ 1334446 h 2291474"/>
                  <a:gd name="connsiteX2" fmla="*/ 309182 w 1422362"/>
                  <a:gd name="connsiteY2" fmla="*/ 1692891 h 2291474"/>
                  <a:gd name="connsiteX3" fmla="*/ 548773 w 1422362"/>
                  <a:gd name="connsiteY3" fmla="*/ 1917465 h 2291474"/>
                  <a:gd name="connsiteX4" fmla="*/ 582370 w 1422362"/>
                  <a:gd name="connsiteY4" fmla="*/ 2278359 h 2291474"/>
                  <a:gd name="connsiteX5" fmla="*/ 1253027 w 1422362"/>
                  <a:gd name="connsiteY5" fmla="*/ 2291474 h 2291474"/>
                  <a:gd name="connsiteX6" fmla="*/ 1262460 w 1422362"/>
                  <a:gd name="connsiteY6" fmla="*/ 1968201 h 2291474"/>
                  <a:gd name="connsiteX7" fmla="*/ 1421092 w 1422362"/>
                  <a:gd name="connsiteY7" fmla="*/ 1107675 h 2291474"/>
                  <a:gd name="connsiteX8" fmla="*/ 1369124 w 1422362"/>
                  <a:gd name="connsiteY8" fmla="*/ 681879 h 2291474"/>
                  <a:gd name="connsiteX9" fmla="*/ 1176719 w 1422362"/>
                  <a:gd name="connsiteY9" fmla="*/ 650210 h 2291474"/>
                  <a:gd name="connsiteX10" fmla="*/ 1168953 w 1422362"/>
                  <a:gd name="connsiteY10" fmla="*/ 949189 h 2291474"/>
                  <a:gd name="connsiteX11" fmla="*/ 1156855 w 1422362"/>
                  <a:gd name="connsiteY11" fmla="*/ 638460 h 2291474"/>
                  <a:gd name="connsiteX12" fmla="*/ 927050 w 1422362"/>
                  <a:gd name="connsiteY12" fmla="*/ 596083 h 2291474"/>
                  <a:gd name="connsiteX13" fmla="*/ 957315 w 1422362"/>
                  <a:gd name="connsiteY13" fmla="*/ 925297 h 2291474"/>
                  <a:gd name="connsiteX14" fmla="*/ 905990 w 1422362"/>
                  <a:gd name="connsiteY14" fmla="*/ 595041 h 2291474"/>
                  <a:gd name="connsiteX15" fmla="*/ 711016 w 1422362"/>
                  <a:gd name="connsiteY15" fmla="*/ 550747 h 2291474"/>
                  <a:gd name="connsiteX16" fmla="*/ 729319 w 1422362"/>
                  <a:gd name="connsiteY16" fmla="*/ 938954 h 2291474"/>
                  <a:gd name="connsiteX17" fmla="*/ 673525 w 1422362"/>
                  <a:gd name="connsiteY17" fmla="*/ 130688 h 2291474"/>
                  <a:gd name="connsiteX18" fmla="*/ 471802 w 1422362"/>
                  <a:gd name="connsiteY18" fmla="*/ 127084 h 2291474"/>
                  <a:gd name="connsiteX19" fmla="*/ 473286 w 1422362"/>
                  <a:gd name="connsiteY19" fmla="*/ 1293254 h 2291474"/>
                  <a:gd name="connsiteX20" fmla="*/ 338442 w 1422362"/>
                  <a:gd name="connsiteY20" fmla="*/ 1239349 h 2291474"/>
                  <a:gd name="connsiteX21" fmla="*/ 719 w 1422362"/>
                  <a:gd name="connsiteY21" fmla="*/ 938672 h 2291474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14198 h 2267000"/>
                  <a:gd name="connsiteX1" fmla="*/ 140932 w 1422362"/>
                  <a:gd name="connsiteY1" fmla="*/ 1309972 h 2267000"/>
                  <a:gd name="connsiteX2" fmla="*/ 309182 w 1422362"/>
                  <a:gd name="connsiteY2" fmla="*/ 1668417 h 2267000"/>
                  <a:gd name="connsiteX3" fmla="*/ 548773 w 1422362"/>
                  <a:gd name="connsiteY3" fmla="*/ 1892991 h 2267000"/>
                  <a:gd name="connsiteX4" fmla="*/ 582370 w 1422362"/>
                  <a:gd name="connsiteY4" fmla="*/ 2253885 h 2267000"/>
                  <a:gd name="connsiteX5" fmla="*/ 1253027 w 1422362"/>
                  <a:gd name="connsiteY5" fmla="*/ 2267000 h 2267000"/>
                  <a:gd name="connsiteX6" fmla="*/ 1262460 w 1422362"/>
                  <a:gd name="connsiteY6" fmla="*/ 1943727 h 2267000"/>
                  <a:gd name="connsiteX7" fmla="*/ 1421092 w 1422362"/>
                  <a:gd name="connsiteY7" fmla="*/ 1083201 h 2267000"/>
                  <a:gd name="connsiteX8" fmla="*/ 1369124 w 1422362"/>
                  <a:gd name="connsiteY8" fmla="*/ 657405 h 2267000"/>
                  <a:gd name="connsiteX9" fmla="*/ 1176719 w 1422362"/>
                  <a:gd name="connsiteY9" fmla="*/ 625736 h 2267000"/>
                  <a:gd name="connsiteX10" fmla="*/ 1168953 w 1422362"/>
                  <a:gd name="connsiteY10" fmla="*/ 924715 h 2267000"/>
                  <a:gd name="connsiteX11" fmla="*/ 1156855 w 1422362"/>
                  <a:gd name="connsiteY11" fmla="*/ 613986 h 2267000"/>
                  <a:gd name="connsiteX12" fmla="*/ 927050 w 1422362"/>
                  <a:gd name="connsiteY12" fmla="*/ 571609 h 2267000"/>
                  <a:gd name="connsiteX13" fmla="*/ 957315 w 1422362"/>
                  <a:gd name="connsiteY13" fmla="*/ 900823 h 2267000"/>
                  <a:gd name="connsiteX14" fmla="*/ 905990 w 1422362"/>
                  <a:gd name="connsiteY14" fmla="*/ 570567 h 2267000"/>
                  <a:gd name="connsiteX15" fmla="*/ 711016 w 1422362"/>
                  <a:gd name="connsiteY15" fmla="*/ 526273 h 2267000"/>
                  <a:gd name="connsiteX16" fmla="*/ 714846 w 1422362"/>
                  <a:gd name="connsiteY16" fmla="*/ 914480 h 2267000"/>
                  <a:gd name="connsiteX17" fmla="*/ 673525 w 1422362"/>
                  <a:gd name="connsiteY17" fmla="*/ 106214 h 2267000"/>
                  <a:gd name="connsiteX18" fmla="*/ 486275 w 1422362"/>
                  <a:gd name="connsiteY18" fmla="*/ 174974 h 2267000"/>
                  <a:gd name="connsiteX19" fmla="*/ 473286 w 1422362"/>
                  <a:gd name="connsiteY19" fmla="*/ 1268780 h 2267000"/>
                  <a:gd name="connsiteX20" fmla="*/ 338442 w 1422362"/>
                  <a:gd name="connsiteY20" fmla="*/ 1214875 h 2267000"/>
                  <a:gd name="connsiteX21" fmla="*/ 719 w 1422362"/>
                  <a:gd name="connsiteY21" fmla="*/ 914198 h 2267000"/>
                  <a:gd name="connsiteX0" fmla="*/ 719 w 1422362"/>
                  <a:gd name="connsiteY0" fmla="*/ 897709 h 2250511"/>
                  <a:gd name="connsiteX1" fmla="*/ 140932 w 1422362"/>
                  <a:gd name="connsiteY1" fmla="*/ 1293483 h 2250511"/>
                  <a:gd name="connsiteX2" fmla="*/ 309182 w 1422362"/>
                  <a:gd name="connsiteY2" fmla="*/ 1651928 h 2250511"/>
                  <a:gd name="connsiteX3" fmla="*/ 548773 w 1422362"/>
                  <a:gd name="connsiteY3" fmla="*/ 1876502 h 2250511"/>
                  <a:gd name="connsiteX4" fmla="*/ 582370 w 1422362"/>
                  <a:gd name="connsiteY4" fmla="*/ 2237396 h 2250511"/>
                  <a:gd name="connsiteX5" fmla="*/ 1253027 w 1422362"/>
                  <a:gd name="connsiteY5" fmla="*/ 2250511 h 2250511"/>
                  <a:gd name="connsiteX6" fmla="*/ 1262460 w 1422362"/>
                  <a:gd name="connsiteY6" fmla="*/ 1927238 h 2250511"/>
                  <a:gd name="connsiteX7" fmla="*/ 1421092 w 1422362"/>
                  <a:gd name="connsiteY7" fmla="*/ 1066712 h 2250511"/>
                  <a:gd name="connsiteX8" fmla="*/ 1369124 w 1422362"/>
                  <a:gd name="connsiteY8" fmla="*/ 640916 h 2250511"/>
                  <a:gd name="connsiteX9" fmla="*/ 1176719 w 1422362"/>
                  <a:gd name="connsiteY9" fmla="*/ 609247 h 2250511"/>
                  <a:gd name="connsiteX10" fmla="*/ 1168953 w 1422362"/>
                  <a:gd name="connsiteY10" fmla="*/ 908226 h 2250511"/>
                  <a:gd name="connsiteX11" fmla="*/ 1156855 w 1422362"/>
                  <a:gd name="connsiteY11" fmla="*/ 597497 h 2250511"/>
                  <a:gd name="connsiteX12" fmla="*/ 927050 w 1422362"/>
                  <a:gd name="connsiteY12" fmla="*/ 555120 h 2250511"/>
                  <a:gd name="connsiteX13" fmla="*/ 957315 w 1422362"/>
                  <a:gd name="connsiteY13" fmla="*/ 884334 h 2250511"/>
                  <a:gd name="connsiteX14" fmla="*/ 905990 w 1422362"/>
                  <a:gd name="connsiteY14" fmla="*/ 554078 h 2250511"/>
                  <a:gd name="connsiteX15" fmla="*/ 711016 w 1422362"/>
                  <a:gd name="connsiteY15" fmla="*/ 509784 h 2250511"/>
                  <a:gd name="connsiteX16" fmla="*/ 714846 w 1422362"/>
                  <a:gd name="connsiteY16" fmla="*/ 897991 h 2250511"/>
                  <a:gd name="connsiteX17" fmla="*/ 683174 w 1422362"/>
                  <a:gd name="connsiteY17" fmla="*/ 118671 h 2250511"/>
                  <a:gd name="connsiteX18" fmla="*/ 486275 w 1422362"/>
                  <a:gd name="connsiteY18" fmla="*/ 158485 h 2250511"/>
                  <a:gd name="connsiteX19" fmla="*/ 473286 w 1422362"/>
                  <a:gd name="connsiteY19" fmla="*/ 1252291 h 2250511"/>
                  <a:gd name="connsiteX20" fmla="*/ 338442 w 1422362"/>
                  <a:gd name="connsiteY20" fmla="*/ 1198386 h 2250511"/>
                  <a:gd name="connsiteX21" fmla="*/ 719 w 1422362"/>
                  <a:gd name="connsiteY21" fmla="*/ 897709 h 2250511"/>
                  <a:gd name="connsiteX0" fmla="*/ 719 w 1422362"/>
                  <a:gd name="connsiteY0" fmla="*/ 897709 h 2250511"/>
                  <a:gd name="connsiteX1" fmla="*/ 140932 w 1422362"/>
                  <a:gd name="connsiteY1" fmla="*/ 1293483 h 2250511"/>
                  <a:gd name="connsiteX2" fmla="*/ 309182 w 1422362"/>
                  <a:gd name="connsiteY2" fmla="*/ 1651928 h 2250511"/>
                  <a:gd name="connsiteX3" fmla="*/ 548773 w 1422362"/>
                  <a:gd name="connsiteY3" fmla="*/ 1876502 h 2250511"/>
                  <a:gd name="connsiteX4" fmla="*/ 582370 w 1422362"/>
                  <a:gd name="connsiteY4" fmla="*/ 2237396 h 2250511"/>
                  <a:gd name="connsiteX5" fmla="*/ 1253027 w 1422362"/>
                  <a:gd name="connsiteY5" fmla="*/ 2250511 h 2250511"/>
                  <a:gd name="connsiteX6" fmla="*/ 1262460 w 1422362"/>
                  <a:gd name="connsiteY6" fmla="*/ 1927238 h 2250511"/>
                  <a:gd name="connsiteX7" fmla="*/ 1421092 w 1422362"/>
                  <a:gd name="connsiteY7" fmla="*/ 1066712 h 2250511"/>
                  <a:gd name="connsiteX8" fmla="*/ 1369124 w 1422362"/>
                  <a:gd name="connsiteY8" fmla="*/ 640916 h 2250511"/>
                  <a:gd name="connsiteX9" fmla="*/ 1176719 w 1422362"/>
                  <a:gd name="connsiteY9" fmla="*/ 609247 h 2250511"/>
                  <a:gd name="connsiteX10" fmla="*/ 1168953 w 1422362"/>
                  <a:gd name="connsiteY10" fmla="*/ 908226 h 2250511"/>
                  <a:gd name="connsiteX11" fmla="*/ 1156855 w 1422362"/>
                  <a:gd name="connsiteY11" fmla="*/ 597497 h 2250511"/>
                  <a:gd name="connsiteX12" fmla="*/ 927050 w 1422362"/>
                  <a:gd name="connsiteY12" fmla="*/ 555120 h 2250511"/>
                  <a:gd name="connsiteX13" fmla="*/ 957315 w 1422362"/>
                  <a:gd name="connsiteY13" fmla="*/ 884334 h 2250511"/>
                  <a:gd name="connsiteX14" fmla="*/ 905990 w 1422362"/>
                  <a:gd name="connsiteY14" fmla="*/ 554078 h 2250511"/>
                  <a:gd name="connsiteX15" fmla="*/ 711016 w 1422362"/>
                  <a:gd name="connsiteY15" fmla="*/ 509784 h 2250511"/>
                  <a:gd name="connsiteX16" fmla="*/ 714846 w 1422362"/>
                  <a:gd name="connsiteY16" fmla="*/ 897991 h 2250511"/>
                  <a:gd name="connsiteX17" fmla="*/ 683174 w 1422362"/>
                  <a:gd name="connsiteY17" fmla="*/ 118671 h 2250511"/>
                  <a:gd name="connsiteX18" fmla="*/ 486275 w 1422362"/>
                  <a:gd name="connsiteY18" fmla="*/ 158485 h 2250511"/>
                  <a:gd name="connsiteX19" fmla="*/ 473286 w 1422362"/>
                  <a:gd name="connsiteY19" fmla="*/ 1252291 h 2250511"/>
                  <a:gd name="connsiteX20" fmla="*/ 338442 w 1422362"/>
                  <a:gd name="connsiteY20" fmla="*/ 1198386 h 2250511"/>
                  <a:gd name="connsiteX21" fmla="*/ 719 w 1422362"/>
                  <a:gd name="connsiteY21" fmla="*/ 897709 h 2250511"/>
                  <a:gd name="connsiteX0" fmla="*/ 719 w 1422362"/>
                  <a:gd name="connsiteY0" fmla="*/ 904644 h 2257446"/>
                  <a:gd name="connsiteX1" fmla="*/ 140932 w 1422362"/>
                  <a:gd name="connsiteY1" fmla="*/ 1300418 h 2257446"/>
                  <a:gd name="connsiteX2" fmla="*/ 309182 w 1422362"/>
                  <a:gd name="connsiteY2" fmla="*/ 1658863 h 2257446"/>
                  <a:gd name="connsiteX3" fmla="*/ 548773 w 1422362"/>
                  <a:gd name="connsiteY3" fmla="*/ 1883437 h 2257446"/>
                  <a:gd name="connsiteX4" fmla="*/ 582370 w 1422362"/>
                  <a:gd name="connsiteY4" fmla="*/ 2244331 h 2257446"/>
                  <a:gd name="connsiteX5" fmla="*/ 1253027 w 1422362"/>
                  <a:gd name="connsiteY5" fmla="*/ 2257446 h 2257446"/>
                  <a:gd name="connsiteX6" fmla="*/ 1262460 w 1422362"/>
                  <a:gd name="connsiteY6" fmla="*/ 1934173 h 2257446"/>
                  <a:gd name="connsiteX7" fmla="*/ 1421092 w 1422362"/>
                  <a:gd name="connsiteY7" fmla="*/ 1073647 h 2257446"/>
                  <a:gd name="connsiteX8" fmla="*/ 1369124 w 1422362"/>
                  <a:gd name="connsiteY8" fmla="*/ 647851 h 2257446"/>
                  <a:gd name="connsiteX9" fmla="*/ 1176719 w 1422362"/>
                  <a:gd name="connsiteY9" fmla="*/ 616182 h 2257446"/>
                  <a:gd name="connsiteX10" fmla="*/ 1168953 w 1422362"/>
                  <a:gd name="connsiteY10" fmla="*/ 915161 h 2257446"/>
                  <a:gd name="connsiteX11" fmla="*/ 1156855 w 1422362"/>
                  <a:gd name="connsiteY11" fmla="*/ 604432 h 2257446"/>
                  <a:gd name="connsiteX12" fmla="*/ 927050 w 1422362"/>
                  <a:gd name="connsiteY12" fmla="*/ 562055 h 2257446"/>
                  <a:gd name="connsiteX13" fmla="*/ 957315 w 1422362"/>
                  <a:gd name="connsiteY13" fmla="*/ 891269 h 2257446"/>
                  <a:gd name="connsiteX14" fmla="*/ 905990 w 1422362"/>
                  <a:gd name="connsiteY14" fmla="*/ 561013 h 2257446"/>
                  <a:gd name="connsiteX15" fmla="*/ 711016 w 1422362"/>
                  <a:gd name="connsiteY15" fmla="*/ 516719 h 2257446"/>
                  <a:gd name="connsiteX16" fmla="*/ 714846 w 1422362"/>
                  <a:gd name="connsiteY16" fmla="*/ 904926 h 2257446"/>
                  <a:gd name="connsiteX17" fmla="*/ 683174 w 1422362"/>
                  <a:gd name="connsiteY17" fmla="*/ 125606 h 2257446"/>
                  <a:gd name="connsiteX18" fmla="*/ 486275 w 1422362"/>
                  <a:gd name="connsiteY18" fmla="*/ 165420 h 2257446"/>
                  <a:gd name="connsiteX19" fmla="*/ 473286 w 1422362"/>
                  <a:gd name="connsiteY19" fmla="*/ 1259226 h 2257446"/>
                  <a:gd name="connsiteX20" fmla="*/ 338442 w 1422362"/>
                  <a:gd name="connsiteY20" fmla="*/ 1205321 h 2257446"/>
                  <a:gd name="connsiteX21" fmla="*/ 719 w 1422362"/>
                  <a:gd name="connsiteY21" fmla="*/ 904644 h 2257446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73286 w 1422362"/>
                  <a:gd name="connsiteY19" fmla="*/ 1255537 h 2253757"/>
                  <a:gd name="connsiteX20" fmla="*/ 338442 w 1422362"/>
                  <a:gd name="connsiteY20" fmla="*/ 1201632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38442 w 1422362"/>
                  <a:gd name="connsiteY20" fmla="*/ 1201632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436 w 1494443"/>
                  <a:gd name="connsiteY0" fmla="*/ 886482 h 2253757"/>
                  <a:gd name="connsiteX1" fmla="*/ 213013 w 1494443"/>
                  <a:gd name="connsiteY1" fmla="*/ 1296729 h 2253757"/>
                  <a:gd name="connsiteX2" fmla="*/ 381263 w 1494443"/>
                  <a:gd name="connsiteY2" fmla="*/ 1655174 h 2253757"/>
                  <a:gd name="connsiteX3" fmla="*/ 620854 w 1494443"/>
                  <a:gd name="connsiteY3" fmla="*/ 1879748 h 2253757"/>
                  <a:gd name="connsiteX4" fmla="*/ 654451 w 1494443"/>
                  <a:gd name="connsiteY4" fmla="*/ 2240642 h 2253757"/>
                  <a:gd name="connsiteX5" fmla="*/ 1325108 w 1494443"/>
                  <a:gd name="connsiteY5" fmla="*/ 2253757 h 2253757"/>
                  <a:gd name="connsiteX6" fmla="*/ 1334541 w 1494443"/>
                  <a:gd name="connsiteY6" fmla="*/ 1930484 h 2253757"/>
                  <a:gd name="connsiteX7" fmla="*/ 1493173 w 1494443"/>
                  <a:gd name="connsiteY7" fmla="*/ 1069958 h 2253757"/>
                  <a:gd name="connsiteX8" fmla="*/ 1441205 w 1494443"/>
                  <a:gd name="connsiteY8" fmla="*/ 644162 h 2253757"/>
                  <a:gd name="connsiteX9" fmla="*/ 1248800 w 1494443"/>
                  <a:gd name="connsiteY9" fmla="*/ 612493 h 2253757"/>
                  <a:gd name="connsiteX10" fmla="*/ 1241034 w 1494443"/>
                  <a:gd name="connsiteY10" fmla="*/ 911472 h 2253757"/>
                  <a:gd name="connsiteX11" fmla="*/ 1228936 w 1494443"/>
                  <a:gd name="connsiteY11" fmla="*/ 600743 h 2253757"/>
                  <a:gd name="connsiteX12" fmla="*/ 999131 w 1494443"/>
                  <a:gd name="connsiteY12" fmla="*/ 558366 h 2253757"/>
                  <a:gd name="connsiteX13" fmla="*/ 1029396 w 1494443"/>
                  <a:gd name="connsiteY13" fmla="*/ 887580 h 2253757"/>
                  <a:gd name="connsiteX14" fmla="*/ 978071 w 1494443"/>
                  <a:gd name="connsiteY14" fmla="*/ 557324 h 2253757"/>
                  <a:gd name="connsiteX15" fmla="*/ 783097 w 1494443"/>
                  <a:gd name="connsiteY15" fmla="*/ 513030 h 2253757"/>
                  <a:gd name="connsiteX16" fmla="*/ 786927 w 1494443"/>
                  <a:gd name="connsiteY16" fmla="*/ 901237 h 2253757"/>
                  <a:gd name="connsiteX17" fmla="*/ 755255 w 1494443"/>
                  <a:gd name="connsiteY17" fmla="*/ 121917 h 2253757"/>
                  <a:gd name="connsiteX18" fmla="*/ 558356 w 1494443"/>
                  <a:gd name="connsiteY18" fmla="*/ 161731 h 2253757"/>
                  <a:gd name="connsiteX19" fmla="*/ 535718 w 1494443"/>
                  <a:gd name="connsiteY19" fmla="*/ 1183173 h 2253757"/>
                  <a:gd name="connsiteX20" fmla="*/ 376753 w 1494443"/>
                  <a:gd name="connsiteY20" fmla="*/ 1148565 h 2253757"/>
                  <a:gd name="connsiteX21" fmla="*/ 436 w 1494443"/>
                  <a:gd name="connsiteY21" fmla="*/ 886482 h 2253757"/>
                  <a:gd name="connsiteX0" fmla="*/ 436 w 1494443"/>
                  <a:gd name="connsiteY0" fmla="*/ 886482 h 2253757"/>
                  <a:gd name="connsiteX1" fmla="*/ 213013 w 1494443"/>
                  <a:gd name="connsiteY1" fmla="*/ 1296729 h 2253757"/>
                  <a:gd name="connsiteX2" fmla="*/ 381263 w 1494443"/>
                  <a:gd name="connsiteY2" fmla="*/ 1655174 h 2253757"/>
                  <a:gd name="connsiteX3" fmla="*/ 620854 w 1494443"/>
                  <a:gd name="connsiteY3" fmla="*/ 1879748 h 2253757"/>
                  <a:gd name="connsiteX4" fmla="*/ 654451 w 1494443"/>
                  <a:gd name="connsiteY4" fmla="*/ 2240642 h 2253757"/>
                  <a:gd name="connsiteX5" fmla="*/ 1325108 w 1494443"/>
                  <a:gd name="connsiteY5" fmla="*/ 2253757 h 2253757"/>
                  <a:gd name="connsiteX6" fmla="*/ 1334541 w 1494443"/>
                  <a:gd name="connsiteY6" fmla="*/ 1930484 h 2253757"/>
                  <a:gd name="connsiteX7" fmla="*/ 1493173 w 1494443"/>
                  <a:gd name="connsiteY7" fmla="*/ 1069958 h 2253757"/>
                  <a:gd name="connsiteX8" fmla="*/ 1441205 w 1494443"/>
                  <a:gd name="connsiteY8" fmla="*/ 644162 h 2253757"/>
                  <a:gd name="connsiteX9" fmla="*/ 1248800 w 1494443"/>
                  <a:gd name="connsiteY9" fmla="*/ 612493 h 2253757"/>
                  <a:gd name="connsiteX10" fmla="*/ 1241034 w 1494443"/>
                  <a:gd name="connsiteY10" fmla="*/ 911472 h 2253757"/>
                  <a:gd name="connsiteX11" fmla="*/ 1228936 w 1494443"/>
                  <a:gd name="connsiteY11" fmla="*/ 600743 h 2253757"/>
                  <a:gd name="connsiteX12" fmla="*/ 999131 w 1494443"/>
                  <a:gd name="connsiteY12" fmla="*/ 558366 h 2253757"/>
                  <a:gd name="connsiteX13" fmla="*/ 1029396 w 1494443"/>
                  <a:gd name="connsiteY13" fmla="*/ 887580 h 2253757"/>
                  <a:gd name="connsiteX14" fmla="*/ 978071 w 1494443"/>
                  <a:gd name="connsiteY14" fmla="*/ 557324 h 2253757"/>
                  <a:gd name="connsiteX15" fmla="*/ 783097 w 1494443"/>
                  <a:gd name="connsiteY15" fmla="*/ 513030 h 2253757"/>
                  <a:gd name="connsiteX16" fmla="*/ 786927 w 1494443"/>
                  <a:gd name="connsiteY16" fmla="*/ 901237 h 2253757"/>
                  <a:gd name="connsiteX17" fmla="*/ 755255 w 1494443"/>
                  <a:gd name="connsiteY17" fmla="*/ 121917 h 2253757"/>
                  <a:gd name="connsiteX18" fmla="*/ 558356 w 1494443"/>
                  <a:gd name="connsiteY18" fmla="*/ 161731 h 2253757"/>
                  <a:gd name="connsiteX19" fmla="*/ 535718 w 1494443"/>
                  <a:gd name="connsiteY19" fmla="*/ 1183173 h 2253757"/>
                  <a:gd name="connsiteX20" fmla="*/ 376753 w 1494443"/>
                  <a:gd name="connsiteY20" fmla="*/ 1148565 h 2253757"/>
                  <a:gd name="connsiteX21" fmla="*/ 436 w 1494443"/>
                  <a:gd name="connsiteY21" fmla="*/ 886482 h 2253757"/>
                  <a:gd name="connsiteX0" fmla="*/ 0 w 1494007"/>
                  <a:gd name="connsiteY0" fmla="*/ 886482 h 2253757"/>
                  <a:gd name="connsiteX1" fmla="*/ 212577 w 1494007"/>
                  <a:gd name="connsiteY1" fmla="*/ 1296729 h 2253757"/>
                  <a:gd name="connsiteX2" fmla="*/ 380827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380827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115210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147622"/>
                  <a:gd name="connsiteX1" fmla="*/ 202929 w 1494007"/>
                  <a:gd name="connsiteY1" fmla="*/ 1320850 h 2147622"/>
                  <a:gd name="connsiteX2" fmla="*/ 438719 w 1494007"/>
                  <a:gd name="connsiteY2" fmla="*/ 1655174 h 2147622"/>
                  <a:gd name="connsiteX3" fmla="*/ 620418 w 1494007"/>
                  <a:gd name="connsiteY3" fmla="*/ 1879748 h 2147622"/>
                  <a:gd name="connsiteX4" fmla="*/ 654015 w 1494007"/>
                  <a:gd name="connsiteY4" fmla="*/ 2115210 h 2147622"/>
                  <a:gd name="connsiteX5" fmla="*/ 1339145 w 1494007"/>
                  <a:gd name="connsiteY5" fmla="*/ 2147622 h 2147622"/>
                  <a:gd name="connsiteX6" fmla="*/ 1334105 w 1494007"/>
                  <a:gd name="connsiteY6" fmla="*/ 1930484 h 2147622"/>
                  <a:gd name="connsiteX7" fmla="*/ 1492737 w 1494007"/>
                  <a:gd name="connsiteY7" fmla="*/ 1069958 h 2147622"/>
                  <a:gd name="connsiteX8" fmla="*/ 1440769 w 1494007"/>
                  <a:gd name="connsiteY8" fmla="*/ 644162 h 2147622"/>
                  <a:gd name="connsiteX9" fmla="*/ 1248364 w 1494007"/>
                  <a:gd name="connsiteY9" fmla="*/ 612493 h 2147622"/>
                  <a:gd name="connsiteX10" fmla="*/ 1240598 w 1494007"/>
                  <a:gd name="connsiteY10" fmla="*/ 911472 h 2147622"/>
                  <a:gd name="connsiteX11" fmla="*/ 1228500 w 1494007"/>
                  <a:gd name="connsiteY11" fmla="*/ 600743 h 2147622"/>
                  <a:gd name="connsiteX12" fmla="*/ 998695 w 1494007"/>
                  <a:gd name="connsiteY12" fmla="*/ 558366 h 2147622"/>
                  <a:gd name="connsiteX13" fmla="*/ 1028960 w 1494007"/>
                  <a:gd name="connsiteY13" fmla="*/ 887580 h 2147622"/>
                  <a:gd name="connsiteX14" fmla="*/ 977635 w 1494007"/>
                  <a:gd name="connsiteY14" fmla="*/ 557324 h 2147622"/>
                  <a:gd name="connsiteX15" fmla="*/ 782661 w 1494007"/>
                  <a:gd name="connsiteY15" fmla="*/ 513030 h 2147622"/>
                  <a:gd name="connsiteX16" fmla="*/ 786491 w 1494007"/>
                  <a:gd name="connsiteY16" fmla="*/ 901237 h 2147622"/>
                  <a:gd name="connsiteX17" fmla="*/ 754819 w 1494007"/>
                  <a:gd name="connsiteY17" fmla="*/ 121917 h 2147622"/>
                  <a:gd name="connsiteX18" fmla="*/ 557920 w 1494007"/>
                  <a:gd name="connsiteY18" fmla="*/ 161731 h 2147622"/>
                  <a:gd name="connsiteX19" fmla="*/ 535282 w 1494007"/>
                  <a:gd name="connsiteY19" fmla="*/ 1183173 h 2147622"/>
                  <a:gd name="connsiteX20" fmla="*/ 376317 w 1494007"/>
                  <a:gd name="connsiteY20" fmla="*/ 1148565 h 2147622"/>
                  <a:gd name="connsiteX21" fmla="*/ 0 w 1494007"/>
                  <a:gd name="connsiteY21" fmla="*/ 886482 h 2147622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95614 w 1494007"/>
                  <a:gd name="connsiteY20" fmla="*/ 1153389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95614 w 1494007"/>
                  <a:gd name="connsiteY20" fmla="*/ 1153389 h 2123500"/>
                  <a:gd name="connsiteX21" fmla="*/ 0 w 1494007"/>
                  <a:gd name="connsiteY21" fmla="*/ 886482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33149"/>
                  <a:gd name="connsiteX1" fmla="*/ 227051 w 1518129"/>
                  <a:gd name="connsiteY1" fmla="*/ 1320850 h 2133149"/>
                  <a:gd name="connsiteX2" fmla="*/ 462841 w 1518129"/>
                  <a:gd name="connsiteY2" fmla="*/ 1655174 h 2133149"/>
                  <a:gd name="connsiteX3" fmla="*/ 644540 w 1518129"/>
                  <a:gd name="connsiteY3" fmla="*/ 1879748 h 2133149"/>
                  <a:gd name="connsiteX4" fmla="*/ 678137 w 1518129"/>
                  <a:gd name="connsiteY4" fmla="*/ 2115210 h 2133149"/>
                  <a:gd name="connsiteX5" fmla="*/ 1348794 w 1518129"/>
                  <a:gd name="connsiteY5" fmla="*/ 2133149 h 2133149"/>
                  <a:gd name="connsiteX6" fmla="*/ 1358227 w 1518129"/>
                  <a:gd name="connsiteY6" fmla="*/ 1930484 h 2133149"/>
                  <a:gd name="connsiteX7" fmla="*/ 1516859 w 1518129"/>
                  <a:gd name="connsiteY7" fmla="*/ 1069958 h 2133149"/>
                  <a:gd name="connsiteX8" fmla="*/ 1464891 w 1518129"/>
                  <a:gd name="connsiteY8" fmla="*/ 644162 h 2133149"/>
                  <a:gd name="connsiteX9" fmla="*/ 1272486 w 1518129"/>
                  <a:gd name="connsiteY9" fmla="*/ 612493 h 2133149"/>
                  <a:gd name="connsiteX10" fmla="*/ 1264720 w 1518129"/>
                  <a:gd name="connsiteY10" fmla="*/ 911472 h 2133149"/>
                  <a:gd name="connsiteX11" fmla="*/ 1252622 w 1518129"/>
                  <a:gd name="connsiteY11" fmla="*/ 600743 h 2133149"/>
                  <a:gd name="connsiteX12" fmla="*/ 1022817 w 1518129"/>
                  <a:gd name="connsiteY12" fmla="*/ 558366 h 2133149"/>
                  <a:gd name="connsiteX13" fmla="*/ 1053082 w 1518129"/>
                  <a:gd name="connsiteY13" fmla="*/ 887580 h 2133149"/>
                  <a:gd name="connsiteX14" fmla="*/ 1001757 w 1518129"/>
                  <a:gd name="connsiteY14" fmla="*/ 557324 h 2133149"/>
                  <a:gd name="connsiteX15" fmla="*/ 806783 w 1518129"/>
                  <a:gd name="connsiteY15" fmla="*/ 513030 h 2133149"/>
                  <a:gd name="connsiteX16" fmla="*/ 810613 w 1518129"/>
                  <a:gd name="connsiteY16" fmla="*/ 901237 h 2133149"/>
                  <a:gd name="connsiteX17" fmla="*/ 778941 w 1518129"/>
                  <a:gd name="connsiteY17" fmla="*/ 121917 h 2133149"/>
                  <a:gd name="connsiteX18" fmla="*/ 582042 w 1518129"/>
                  <a:gd name="connsiteY18" fmla="*/ 161731 h 2133149"/>
                  <a:gd name="connsiteX19" fmla="*/ 554580 w 1518129"/>
                  <a:gd name="connsiteY19" fmla="*/ 1197645 h 2133149"/>
                  <a:gd name="connsiteX20" fmla="*/ 419736 w 1518129"/>
                  <a:gd name="connsiteY20" fmla="*/ 1153389 h 2133149"/>
                  <a:gd name="connsiteX21" fmla="*/ 0 w 1518129"/>
                  <a:gd name="connsiteY21" fmla="*/ 891306 h 2133149"/>
                  <a:gd name="connsiteX0" fmla="*/ 0 w 1518129"/>
                  <a:gd name="connsiteY0" fmla="*/ 891306 h 2115210"/>
                  <a:gd name="connsiteX1" fmla="*/ 227051 w 1518129"/>
                  <a:gd name="connsiteY1" fmla="*/ 1320850 h 2115210"/>
                  <a:gd name="connsiteX2" fmla="*/ 462841 w 1518129"/>
                  <a:gd name="connsiteY2" fmla="*/ 1655174 h 2115210"/>
                  <a:gd name="connsiteX3" fmla="*/ 644540 w 1518129"/>
                  <a:gd name="connsiteY3" fmla="*/ 1879748 h 2115210"/>
                  <a:gd name="connsiteX4" fmla="*/ 678137 w 1518129"/>
                  <a:gd name="connsiteY4" fmla="*/ 2115210 h 2115210"/>
                  <a:gd name="connsiteX5" fmla="*/ 1339145 w 1518129"/>
                  <a:gd name="connsiteY5" fmla="*/ 2113852 h 2115210"/>
                  <a:gd name="connsiteX6" fmla="*/ 1358227 w 1518129"/>
                  <a:gd name="connsiteY6" fmla="*/ 1930484 h 2115210"/>
                  <a:gd name="connsiteX7" fmla="*/ 1516859 w 1518129"/>
                  <a:gd name="connsiteY7" fmla="*/ 1069958 h 2115210"/>
                  <a:gd name="connsiteX8" fmla="*/ 1464891 w 1518129"/>
                  <a:gd name="connsiteY8" fmla="*/ 644162 h 2115210"/>
                  <a:gd name="connsiteX9" fmla="*/ 1272486 w 1518129"/>
                  <a:gd name="connsiteY9" fmla="*/ 612493 h 2115210"/>
                  <a:gd name="connsiteX10" fmla="*/ 1264720 w 1518129"/>
                  <a:gd name="connsiteY10" fmla="*/ 911472 h 2115210"/>
                  <a:gd name="connsiteX11" fmla="*/ 1252622 w 1518129"/>
                  <a:gd name="connsiteY11" fmla="*/ 600743 h 2115210"/>
                  <a:gd name="connsiteX12" fmla="*/ 1022817 w 1518129"/>
                  <a:gd name="connsiteY12" fmla="*/ 558366 h 2115210"/>
                  <a:gd name="connsiteX13" fmla="*/ 1053082 w 1518129"/>
                  <a:gd name="connsiteY13" fmla="*/ 887580 h 2115210"/>
                  <a:gd name="connsiteX14" fmla="*/ 1001757 w 1518129"/>
                  <a:gd name="connsiteY14" fmla="*/ 557324 h 2115210"/>
                  <a:gd name="connsiteX15" fmla="*/ 806783 w 1518129"/>
                  <a:gd name="connsiteY15" fmla="*/ 513030 h 2115210"/>
                  <a:gd name="connsiteX16" fmla="*/ 810613 w 1518129"/>
                  <a:gd name="connsiteY16" fmla="*/ 901237 h 2115210"/>
                  <a:gd name="connsiteX17" fmla="*/ 778941 w 1518129"/>
                  <a:gd name="connsiteY17" fmla="*/ 121917 h 2115210"/>
                  <a:gd name="connsiteX18" fmla="*/ 582042 w 1518129"/>
                  <a:gd name="connsiteY18" fmla="*/ 161731 h 2115210"/>
                  <a:gd name="connsiteX19" fmla="*/ 554580 w 1518129"/>
                  <a:gd name="connsiteY19" fmla="*/ 1197645 h 2115210"/>
                  <a:gd name="connsiteX20" fmla="*/ 419736 w 1518129"/>
                  <a:gd name="connsiteY20" fmla="*/ 1153389 h 2115210"/>
                  <a:gd name="connsiteX21" fmla="*/ 0 w 1518129"/>
                  <a:gd name="connsiteY21" fmla="*/ 891306 h 211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18129" h="2115210">
                    <a:moveTo>
                      <a:pt x="0" y="891306"/>
                    </a:moveTo>
                    <a:cubicBezTo>
                      <a:pt x="124742" y="1042097"/>
                      <a:pt x="180313" y="1188925"/>
                      <a:pt x="227051" y="1320850"/>
                    </a:cubicBezTo>
                    <a:cubicBezTo>
                      <a:pt x="283134" y="1440332"/>
                      <a:pt x="360533" y="1506746"/>
                      <a:pt x="462841" y="1655174"/>
                    </a:cubicBezTo>
                    <a:cubicBezTo>
                      <a:pt x="565096" y="1757587"/>
                      <a:pt x="604529" y="1837560"/>
                      <a:pt x="644540" y="1879748"/>
                    </a:cubicBezTo>
                    <a:cubicBezTo>
                      <a:pt x="721823" y="1966655"/>
                      <a:pt x="679875" y="2008729"/>
                      <a:pt x="678137" y="2115210"/>
                    </a:cubicBezTo>
                    <a:lnTo>
                      <a:pt x="1339145" y="2113852"/>
                    </a:lnTo>
                    <a:cubicBezTo>
                      <a:pt x="1324322" y="2047548"/>
                      <a:pt x="1303318" y="2034201"/>
                      <a:pt x="1358227" y="1930484"/>
                    </a:cubicBezTo>
                    <a:cubicBezTo>
                      <a:pt x="1521981" y="1634855"/>
                      <a:pt x="1516858" y="1179685"/>
                      <a:pt x="1516859" y="1069958"/>
                    </a:cubicBezTo>
                    <a:cubicBezTo>
                      <a:pt x="1522576" y="857179"/>
                      <a:pt x="1509640" y="720406"/>
                      <a:pt x="1464891" y="644162"/>
                    </a:cubicBezTo>
                    <a:cubicBezTo>
                      <a:pt x="1396021" y="572742"/>
                      <a:pt x="1370976" y="579197"/>
                      <a:pt x="1272486" y="612493"/>
                    </a:cubicBezTo>
                    <a:cubicBezTo>
                      <a:pt x="1306205" y="707004"/>
                      <a:pt x="1275123" y="829781"/>
                      <a:pt x="1264720" y="911472"/>
                    </a:cubicBezTo>
                    <a:cubicBezTo>
                      <a:pt x="1250153" y="907906"/>
                      <a:pt x="1292939" y="659594"/>
                      <a:pt x="1252622" y="600743"/>
                    </a:cubicBezTo>
                    <a:cubicBezTo>
                      <a:pt x="1202656" y="541892"/>
                      <a:pt x="1107533" y="508148"/>
                      <a:pt x="1022817" y="558366"/>
                    </a:cubicBezTo>
                    <a:cubicBezTo>
                      <a:pt x="1086811" y="668103"/>
                      <a:pt x="1058849" y="793697"/>
                      <a:pt x="1053082" y="887580"/>
                    </a:cubicBezTo>
                    <a:cubicBezTo>
                      <a:pt x="1041532" y="883386"/>
                      <a:pt x="1071753" y="653519"/>
                      <a:pt x="1001757" y="557324"/>
                    </a:cubicBezTo>
                    <a:cubicBezTo>
                      <a:pt x="946234" y="504548"/>
                      <a:pt x="915026" y="504758"/>
                      <a:pt x="806783" y="513030"/>
                    </a:cubicBezTo>
                    <a:cubicBezTo>
                      <a:pt x="816055" y="653003"/>
                      <a:pt x="822837" y="732256"/>
                      <a:pt x="810613" y="901237"/>
                    </a:cubicBezTo>
                    <a:cubicBezTo>
                      <a:pt x="782414" y="451352"/>
                      <a:pt x="784675" y="276900"/>
                      <a:pt x="778941" y="121917"/>
                    </a:cubicBezTo>
                    <a:cubicBezTo>
                      <a:pt x="774616" y="-32693"/>
                      <a:pt x="569584" y="-61779"/>
                      <a:pt x="582042" y="161731"/>
                    </a:cubicBezTo>
                    <a:cubicBezTo>
                      <a:pt x="570378" y="380417"/>
                      <a:pt x="623442" y="1132875"/>
                      <a:pt x="554580" y="1197645"/>
                    </a:cubicBezTo>
                    <a:cubicBezTo>
                      <a:pt x="495024" y="1230412"/>
                      <a:pt x="496393" y="1222363"/>
                      <a:pt x="419736" y="1153389"/>
                    </a:cubicBezTo>
                    <a:cubicBezTo>
                      <a:pt x="331744" y="1046414"/>
                      <a:pt x="197603" y="767201"/>
                      <a:pt x="0" y="89130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86237614-27E4-4E44-AB53-441F724A66AE}"/>
                  </a:ext>
                </a:extLst>
              </p:cNvPr>
              <p:cNvGrpSpPr/>
              <p:nvPr/>
            </p:nvGrpSpPr>
            <p:grpSpPr>
              <a:xfrm rot="5400000">
                <a:off x="-91119" y="4126341"/>
                <a:ext cx="1048447" cy="872955"/>
                <a:chOff x="967066" y="4263648"/>
                <a:chExt cx="670418" cy="12510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8683E0C-15A4-46D0-831E-ED181CF631FA}"/>
                    </a:ext>
                  </a:extLst>
                </p:cNvPr>
                <p:cNvSpPr/>
                <p:nvPr/>
              </p:nvSpPr>
              <p:spPr>
                <a:xfrm rot="16200000">
                  <a:off x="1080146" y="4196080"/>
                  <a:ext cx="457516" cy="59265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9E7157D-D83F-4008-BAFC-FA76DE72D77D}"/>
                    </a:ext>
                  </a:extLst>
                </p:cNvPr>
                <p:cNvSpPr/>
                <p:nvPr/>
              </p:nvSpPr>
              <p:spPr>
                <a:xfrm rot="16200000">
                  <a:off x="858794" y="4735980"/>
                  <a:ext cx="886962" cy="6704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7" name="Rectangle 6"/>
            <p:cNvSpPr/>
            <p:nvPr/>
          </p:nvSpPr>
          <p:spPr>
            <a:xfrm>
              <a:off x="0" y="632150"/>
              <a:ext cx="461473" cy="812089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4572" y="819288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16548" y="566393"/>
            <a:ext cx="6165801" cy="70234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Note Taker Component</a:t>
            </a:r>
            <a:endParaRPr lang="en-US" sz="4000" b="1" dirty="0"/>
          </a:p>
        </p:txBody>
      </p:sp>
      <p:grpSp>
        <p:nvGrpSpPr>
          <p:cNvPr id="166" name="Group 165"/>
          <p:cNvGrpSpPr/>
          <p:nvPr/>
        </p:nvGrpSpPr>
        <p:grpSpPr>
          <a:xfrm>
            <a:off x="-8813" y="5408023"/>
            <a:ext cx="12199071" cy="1227303"/>
            <a:chOff x="-8813" y="4924003"/>
            <a:chExt cx="12199071" cy="171132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3A6F01-7225-4178-81DA-01FCAE2D7601}"/>
                </a:ext>
              </a:extLst>
            </p:cNvPr>
            <p:cNvGrpSpPr/>
            <p:nvPr/>
          </p:nvGrpSpPr>
          <p:grpSpPr>
            <a:xfrm>
              <a:off x="0" y="5161193"/>
              <a:ext cx="12190258" cy="1468742"/>
              <a:chOff x="1742" y="5389258"/>
              <a:chExt cx="12190258" cy="1468742"/>
            </a:xfrm>
            <a:solidFill>
              <a:schemeClr val="accent1">
                <a:lumMod val="40000"/>
                <a:lumOff val="60000"/>
              </a:schemeClr>
            </a:solidFill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4C58C90-DDDC-47A9-922E-5E8B8D9EE0C7}"/>
                  </a:ext>
                </a:extLst>
              </p:cNvPr>
              <p:cNvGrpSpPr/>
              <p:nvPr/>
            </p:nvGrpSpPr>
            <p:grpSpPr>
              <a:xfrm>
                <a:off x="5037541" y="5435629"/>
                <a:ext cx="3075791" cy="1422371"/>
                <a:chOff x="9116208" y="4547715"/>
                <a:chExt cx="3075791" cy="1422371"/>
              </a:xfrm>
              <a:grpFill/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A53A8B1-4F89-4497-B232-BF9579D36BE9}"/>
                    </a:ext>
                  </a:extLst>
                </p:cNvPr>
                <p:cNvSpPr/>
                <p:nvPr/>
              </p:nvSpPr>
              <p:spPr>
                <a:xfrm flipH="1">
                  <a:off x="11405121" y="4811473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A738BC4-CADE-42BB-B913-F9088A8B568D}"/>
                    </a:ext>
                  </a:extLst>
                </p:cNvPr>
                <p:cNvSpPr/>
                <p:nvPr/>
              </p:nvSpPr>
              <p:spPr>
                <a:xfrm flipH="1">
                  <a:off x="11155214" y="4568691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08A5866-6E9B-417E-8398-F08D061FDE55}"/>
                    </a:ext>
                  </a:extLst>
                </p:cNvPr>
                <p:cNvSpPr/>
                <p:nvPr/>
              </p:nvSpPr>
              <p:spPr>
                <a:xfrm flipH="1">
                  <a:off x="10772446" y="4568691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C6EC5150-FD78-4E36-8DD5-5E3E2CE8597A}"/>
                    </a:ext>
                  </a:extLst>
                </p:cNvPr>
                <p:cNvSpPr/>
                <p:nvPr/>
              </p:nvSpPr>
              <p:spPr>
                <a:xfrm flipH="1">
                  <a:off x="10318331" y="4692111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61009D2-CBED-4B77-868F-CA46396BB5D9}"/>
                    </a:ext>
                  </a:extLst>
                </p:cNvPr>
                <p:cNvSpPr/>
                <p:nvPr/>
              </p:nvSpPr>
              <p:spPr>
                <a:xfrm flipH="1">
                  <a:off x="9828889" y="4547715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1FF249F-F419-4669-964D-E4860EF88CE6}"/>
                    </a:ext>
                  </a:extLst>
                </p:cNvPr>
                <p:cNvSpPr/>
                <p:nvPr/>
              </p:nvSpPr>
              <p:spPr>
                <a:xfrm flipH="1">
                  <a:off x="9757833" y="4947098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F0E2117-1A4F-44EF-AE77-27836AC6DA2C}"/>
                    </a:ext>
                  </a:extLst>
                </p:cNvPr>
                <p:cNvSpPr/>
                <p:nvPr/>
              </p:nvSpPr>
              <p:spPr>
                <a:xfrm flipH="1">
                  <a:off x="9116208" y="5253027"/>
                  <a:ext cx="3075791" cy="7170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22D5A58A-B2A5-49B6-865F-89BA529F8348}"/>
                    </a:ext>
                  </a:extLst>
                </p:cNvPr>
                <p:cNvSpPr/>
                <p:nvPr/>
              </p:nvSpPr>
              <p:spPr>
                <a:xfrm flipH="1">
                  <a:off x="11143693" y="4817974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8CED064-1B55-4029-81DE-76AFE5BFE64B}"/>
                    </a:ext>
                  </a:extLst>
                </p:cNvPr>
                <p:cNvSpPr/>
                <p:nvPr/>
              </p:nvSpPr>
              <p:spPr>
                <a:xfrm flipH="1">
                  <a:off x="9440749" y="4805709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694421C-5B04-4DEA-8FF4-847709E95D23}"/>
                  </a:ext>
                </a:extLst>
              </p:cNvPr>
              <p:cNvGrpSpPr/>
              <p:nvPr/>
            </p:nvGrpSpPr>
            <p:grpSpPr>
              <a:xfrm>
                <a:off x="1742" y="5389258"/>
                <a:ext cx="5485937" cy="1468742"/>
                <a:chOff x="-51736" y="4638675"/>
                <a:chExt cx="4754749" cy="1418840"/>
              </a:xfrm>
              <a:grpFill/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587934E-2BF9-414C-9D31-13D437CC9D0A}"/>
                    </a:ext>
                  </a:extLst>
                </p:cNvPr>
                <p:cNvSpPr/>
                <p:nvPr/>
              </p:nvSpPr>
              <p:spPr>
                <a:xfrm>
                  <a:off x="2199705" y="465057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DB1ABCD4-D17B-46F9-A647-9D59A383561F}"/>
                    </a:ext>
                  </a:extLst>
                </p:cNvPr>
                <p:cNvSpPr/>
                <p:nvPr/>
              </p:nvSpPr>
              <p:spPr>
                <a:xfrm>
                  <a:off x="1950125" y="5020970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B0279FA3-BC9F-4873-9890-8AE4DAA8ECDA}"/>
                    </a:ext>
                  </a:extLst>
                </p:cNvPr>
                <p:cNvSpPr/>
                <p:nvPr/>
              </p:nvSpPr>
              <p:spPr>
                <a:xfrm>
                  <a:off x="2772347" y="4638675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5847C63-4932-40A1-AE79-7A9F28C72476}"/>
                    </a:ext>
                  </a:extLst>
                </p:cNvPr>
                <p:cNvSpPr/>
                <p:nvPr/>
              </p:nvSpPr>
              <p:spPr>
                <a:xfrm>
                  <a:off x="3188127" y="475790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24CA3D7B-08A6-4043-9276-9B37D0C467C7}"/>
                    </a:ext>
                  </a:extLst>
                </p:cNvPr>
                <p:cNvSpPr/>
                <p:nvPr/>
              </p:nvSpPr>
              <p:spPr>
                <a:xfrm>
                  <a:off x="1610290" y="489745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4EC65D4-299F-4BF8-8A86-191C25DA3044}"/>
                    </a:ext>
                  </a:extLst>
                </p:cNvPr>
                <p:cNvSpPr/>
                <p:nvPr/>
              </p:nvSpPr>
              <p:spPr>
                <a:xfrm>
                  <a:off x="1101781" y="506423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B716D984-90EC-4596-96BF-CCE7BED59FAC}"/>
                    </a:ext>
                  </a:extLst>
                </p:cNvPr>
                <p:cNvSpPr/>
                <p:nvPr/>
              </p:nvSpPr>
              <p:spPr>
                <a:xfrm>
                  <a:off x="3716510" y="4638675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12EC643D-3CF9-46C8-85C7-827E753C7F6B}"/>
                    </a:ext>
                  </a:extLst>
                </p:cNvPr>
                <p:cNvSpPr/>
                <p:nvPr/>
              </p:nvSpPr>
              <p:spPr>
                <a:xfrm>
                  <a:off x="3982933" y="4990721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85ABD29-CC80-457F-B5F7-0D6C8E5C3E39}"/>
                    </a:ext>
                  </a:extLst>
                </p:cNvPr>
                <p:cNvSpPr/>
                <p:nvPr/>
              </p:nvSpPr>
              <p:spPr>
                <a:xfrm>
                  <a:off x="-51736" y="5584841"/>
                  <a:ext cx="4364607" cy="47267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2BF9E042-B0A9-4469-AA4D-7590593EB144}"/>
                    </a:ext>
                  </a:extLst>
                </p:cNvPr>
                <p:cNvSpPr/>
                <p:nvPr/>
              </p:nvSpPr>
              <p:spPr>
                <a:xfrm>
                  <a:off x="2432439" y="4879488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F4FF26F3-1441-4F15-BFD3-7B752B369CF2}"/>
                    </a:ext>
                  </a:extLst>
                </p:cNvPr>
                <p:cNvSpPr/>
                <p:nvPr/>
              </p:nvSpPr>
              <p:spPr>
                <a:xfrm>
                  <a:off x="699964" y="5300951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F4E328B-DE29-4E73-AF90-C77D771A869B}"/>
                    </a:ext>
                  </a:extLst>
                </p:cNvPr>
                <p:cNvSpPr/>
                <p:nvPr/>
              </p:nvSpPr>
              <p:spPr>
                <a:xfrm>
                  <a:off x="43137" y="519566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</p:grp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2BCC6E5-D550-4FF5-AA10-7B71D6564966}"/>
                  </a:ext>
                </a:extLst>
              </p:cNvPr>
              <p:cNvSpPr/>
              <p:nvPr/>
            </p:nvSpPr>
            <p:spPr>
              <a:xfrm flipH="1">
                <a:off x="2696897" y="6099319"/>
                <a:ext cx="509632" cy="5246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" name="현 96">
                <a:extLst>
                  <a:ext uri="{FF2B5EF4-FFF2-40B4-BE49-F238E27FC236}">
                    <a16:creationId xmlns:a16="http://schemas.microsoft.com/office/drawing/2014/main" id="{D39A0157-C894-4D19-8FA3-BAA8D97403AD}"/>
                  </a:ext>
                </a:extLst>
              </p:cNvPr>
              <p:cNvSpPr/>
              <p:nvPr/>
            </p:nvSpPr>
            <p:spPr>
              <a:xfrm>
                <a:off x="3328527" y="6058687"/>
                <a:ext cx="784657" cy="784657"/>
              </a:xfrm>
              <a:prstGeom prst="chord">
                <a:avLst>
                  <a:gd name="adj1" fmla="val 10904884"/>
                  <a:gd name="adj2" fmla="val 215844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현 97">
                <a:extLst>
                  <a:ext uri="{FF2B5EF4-FFF2-40B4-BE49-F238E27FC236}">
                    <a16:creationId xmlns:a16="http://schemas.microsoft.com/office/drawing/2014/main" id="{2D0A07A6-B5F5-40C2-8A39-89F92DAF102A}"/>
                  </a:ext>
                </a:extLst>
              </p:cNvPr>
              <p:cNvSpPr/>
              <p:nvPr/>
            </p:nvSpPr>
            <p:spPr>
              <a:xfrm>
                <a:off x="4554915" y="6352929"/>
                <a:ext cx="492156" cy="492156"/>
              </a:xfrm>
              <a:prstGeom prst="chord">
                <a:avLst>
                  <a:gd name="adj1" fmla="val 10904884"/>
                  <a:gd name="adj2" fmla="val 215844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현 96">
                <a:extLst>
                  <a:ext uri="{FF2B5EF4-FFF2-40B4-BE49-F238E27FC236}">
                    <a16:creationId xmlns:a16="http://schemas.microsoft.com/office/drawing/2014/main" id="{40088CE9-3ACB-4E74-9BE1-E88ACB3AD592}"/>
                  </a:ext>
                </a:extLst>
              </p:cNvPr>
              <p:cNvSpPr/>
              <p:nvPr/>
            </p:nvSpPr>
            <p:spPr>
              <a:xfrm>
                <a:off x="3972848" y="5984118"/>
                <a:ext cx="784657" cy="784657"/>
              </a:xfrm>
              <a:prstGeom prst="chord">
                <a:avLst>
                  <a:gd name="adj1" fmla="val 10904884"/>
                  <a:gd name="adj2" fmla="val 215844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DC34D36-C2C0-40A1-9116-D7AA632D4AB5}"/>
                  </a:ext>
                </a:extLst>
              </p:cNvPr>
              <p:cNvGrpSpPr/>
              <p:nvPr/>
            </p:nvGrpSpPr>
            <p:grpSpPr>
              <a:xfrm flipH="1">
                <a:off x="7769092" y="5591016"/>
                <a:ext cx="4422908" cy="1266984"/>
                <a:chOff x="8005970" y="4483310"/>
                <a:chExt cx="4422908" cy="1266984"/>
              </a:xfrm>
              <a:grpFill/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1FAA8945-1E2E-4DC6-B28C-9B3646218D29}"/>
                    </a:ext>
                  </a:extLst>
                </p:cNvPr>
                <p:cNvSpPr/>
                <p:nvPr/>
              </p:nvSpPr>
              <p:spPr>
                <a:xfrm flipH="1">
                  <a:off x="11642407" y="4717018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9725CAE5-9153-43AF-B2A4-892454CF72C2}"/>
                    </a:ext>
                  </a:extLst>
                </p:cNvPr>
                <p:cNvSpPr/>
                <p:nvPr/>
              </p:nvSpPr>
              <p:spPr>
                <a:xfrm flipH="1">
                  <a:off x="11155214" y="4568691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472B5291-349D-4078-93DE-35858A763780}"/>
                    </a:ext>
                  </a:extLst>
                </p:cNvPr>
                <p:cNvSpPr/>
                <p:nvPr/>
              </p:nvSpPr>
              <p:spPr>
                <a:xfrm flipH="1">
                  <a:off x="10656333" y="4532227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50DABA2D-0206-4D5F-80E4-71651C4B650C}"/>
                    </a:ext>
                  </a:extLst>
                </p:cNvPr>
                <p:cNvSpPr/>
                <p:nvPr/>
              </p:nvSpPr>
              <p:spPr>
                <a:xfrm flipH="1">
                  <a:off x="10227408" y="4630410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03384D99-D6E6-46CF-B834-EFFA18C40C98}"/>
                    </a:ext>
                  </a:extLst>
                </p:cNvPr>
                <p:cNvSpPr/>
                <p:nvPr/>
              </p:nvSpPr>
              <p:spPr>
                <a:xfrm flipH="1">
                  <a:off x="9634684" y="4523334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DEC25FB-81B7-4C0A-8BFC-E52889CF5FDF}"/>
                    </a:ext>
                  </a:extLst>
                </p:cNvPr>
                <p:cNvSpPr/>
                <p:nvPr/>
              </p:nvSpPr>
              <p:spPr>
                <a:xfrm flipH="1">
                  <a:off x="9757833" y="4947098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FA47305-6C25-46F5-92F0-69D3D1235BB3}"/>
                    </a:ext>
                  </a:extLst>
                </p:cNvPr>
                <p:cNvSpPr/>
                <p:nvPr/>
              </p:nvSpPr>
              <p:spPr>
                <a:xfrm flipH="1">
                  <a:off x="8007712" y="5033235"/>
                  <a:ext cx="4159392" cy="7170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756DE48B-F5DD-469B-919F-2184C612816C}"/>
                    </a:ext>
                  </a:extLst>
                </p:cNvPr>
                <p:cNvSpPr/>
                <p:nvPr/>
              </p:nvSpPr>
              <p:spPr>
                <a:xfrm flipH="1">
                  <a:off x="11143693" y="4817974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4D7D75C-C161-4647-B1C7-2616FDBE0BB0}"/>
                    </a:ext>
                  </a:extLst>
                </p:cNvPr>
                <p:cNvSpPr/>
                <p:nvPr/>
              </p:nvSpPr>
              <p:spPr>
                <a:xfrm flipH="1">
                  <a:off x="9332942" y="4727306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25B45D2-C4E1-4433-A324-B36A8A9CEEF7}"/>
                    </a:ext>
                  </a:extLst>
                </p:cNvPr>
                <p:cNvSpPr/>
                <p:nvPr/>
              </p:nvSpPr>
              <p:spPr>
                <a:xfrm flipH="1">
                  <a:off x="8736184" y="4717018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6F91851-F5D3-4444-80A4-90BAECB32040}"/>
                    </a:ext>
                  </a:extLst>
                </p:cNvPr>
                <p:cNvSpPr/>
                <p:nvPr/>
              </p:nvSpPr>
              <p:spPr>
                <a:xfrm flipH="1">
                  <a:off x="8490456" y="4820098"/>
                  <a:ext cx="393236" cy="37270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E93F545B-BFA3-4941-8C06-8CB408042E7E}"/>
                    </a:ext>
                  </a:extLst>
                </p:cNvPr>
                <p:cNvSpPr/>
                <p:nvPr/>
              </p:nvSpPr>
              <p:spPr>
                <a:xfrm flipH="1">
                  <a:off x="8009669" y="4845022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99D200BE-06B2-4383-A9CC-A2E21B9ED6E2}"/>
                    </a:ext>
                  </a:extLst>
                </p:cNvPr>
                <p:cNvSpPr/>
                <p:nvPr/>
              </p:nvSpPr>
              <p:spPr>
                <a:xfrm flipH="1">
                  <a:off x="8104585" y="4483310"/>
                  <a:ext cx="786471" cy="74540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63CF832C-54D9-4F2C-B28A-D57ED67FBCC7}"/>
                    </a:ext>
                  </a:extLst>
                </p:cNvPr>
                <p:cNvSpPr/>
                <p:nvPr/>
              </p:nvSpPr>
              <p:spPr>
                <a:xfrm flipH="1">
                  <a:off x="8005970" y="4772493"/>
                  <a:ext cx="456127" cy="4323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A22274B-E1AA-4349-B3A1-AF0823EEDC56}"/>
                </a:ext>
              </a:extLst>
            </p:cNvPr>
            <p:cNvGrpSpPr/>
            <p:nvPr/>
          </p:nvGrpSpPr>
          <p:grpSpPr>
            <a:xfrm>
              <a:off x="-8813" y="5539906"/>
              <a:ext cx="12195372" cy="1095420"/>
              <a:chOff x="-3372" y="5771636"/>
              <a:chExt cx="12195372" cy="1095420"/>
            </a:xfrm>
            <a:solidFill>
              <a:schemeClr val="bg1"/>
            </a:solidFill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FD5709A-E029-4483-A85F-1C54228C858F}"/>
                  </a:ext>
                </a:extLst>
              </p:cNvPr>
              <p:cNvGrpSpPr/>
              <p:nvPr/>
            </p:nvGrpSpPr>
            <p:grpSpPr>
              <a:xfrm>
                <a:off x="-3372" y="6002404"/>
                <a:ext cx="2653222" cy="855594"/>
                <a:chOff x="5208276" y="5677120"/>
                <a:chExt cx="3880949" cy="1251508"/>
              </a:xfrm>
              <a:grpFill/>
            </p:grpSpPr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3EE3056-6DAC-43E9-A03C-69F4911BB349}"/>
                    </a:ext>
                  </a:extLst>
                </p:cNvPr>
                <p:cNvSpPr/>
                <p:nvPr/>
              </p:nvSpPr>
              <p:spPr>
                <a:xfrm>
                  <a:off x="6973598" y="590364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A7C4C0CD-B43A-4D3B-A729-30B1D6A84B4E}"/>
                    </a:ext>
                  </a:extLst>
                </p:cNvPr>
                <p:cNvSpPr/>
                <p:nvPr/>
              </p:nvSpPr>
              <p:spPr>
                <a:xfrm>
                  <a:off x="6737750" y="61768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411B1F6E-55E6-4D26-917E-6373C8E7C1A7}"/>
                    </a:ext>
                  </a:extLst>
                </p:cNvPr>
                <p:cNvSpPr/>
                <p:nvPr/>
              </p:nvSpPr>
              <p:spPr>
                <a:xfrm>
                  <a:off x="7621548" y="5936018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7E7DE704-6209-47F5-BD00-D182EB95857D}"/>
                    </a:ext>
                  </a:extLst>
                </p:cNvPr>
                <p:cNvSpPr/>
                <p:nvPr/>
              </p:nvSpPr>
              <p:spPr>
                <a:xfrm>
                  <a:off x="8012007" y="5783050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D9C26B7B-F2D5-4F7C-B475-F7F8990960C6}"/>
                    </a:ext>
                  </a:extLst>
                </p:cNvPr>
                <p:cNvSpPr/>
                <p:nvPr/>
              </p:nvSpPr>
              <p:spPr>
                <a:xfrm>
                  <a:off x="6212527" y="61696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85EFE878-121D-43E3-A2A7-09D49E168100}"/>
                    </a:ext>
                  </a:extLst>
                </p:cNvPr>
                <p:cNvSpPr/>
                <p:nvPr/>
              </p:nvSpPr>
              <p:spPr>
                <a:xfrm>
                  <a:off x="5827426" y="5940423"/>
                  <a:ext cx="988205" cy="98820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E5A91931-8CB3-44CF-8915-BA75E1981942}"/>
                    </a:ext>
                  </a:extLst>
                </p:cNvPr>
                <p:cNvSpPr/>
                <p:nvPr/>
              </p:nvSpPr>
              <p:spPr>
                <a:xfrm>
                  <a:off x="8028027" y="5677120"/>
                  <a:ext cx="995012" cy="9950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759E9339-D043-4C98-BF2A-4462908A983A}"/>
                    </a:ext>
                  </a:extLst>
                </p:cNvPr>
                <p:cNvSpPr/>
                <p:nvPr/>
              </p:nvSpPr>
              <p:spPr>
                <a:xfrm>
                  <a:off x="8369145" y="618281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E6E33D85-398D-4310-BFEC-4E93BBFD6BFD}"/>
                    </a:ext>
                  </a:extLst>
                </p:cNvPr>
                <p:cNvSpPr/>
                <p:nvPr/>
              </p:nvSpPr>
              <p:spPr>
                <a:xfrm>
                  <a:off x="5208276" y="6761949"/>
                  <a:ext cx="3880949" cy="1666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2516675B-6CB0-40AF-ADC0-3B200D8BE6EA}"/>
                    </a:ext>
                  </a:extLst>
                </p:cNvPr>
                <p:cNvSpPr/>
                <p:nvPr/>
              </p:nvSpPr>
              <p:spPr>
                <a:xfrm>
                  <a:off x="7281640" y="617682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94CA8B83-E554-4196-860F-ADCC2B36E491}"/>
                    </a:ext>
                  </a:extLst>
                </p:cNvPr>
                <p:cNvSpPr/>
                <p:nvPr/>
              </p:nvSpPr>
              <p:spPr>
                <a:xfrm>
                  <a:off x="5427788" y="607574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8D15C3BB-66B1-493A-9DBD-EB0ACF8191CF}"/>
                    </a:ext>
                  </a:extLst>
                </p:cNvPr>
                <p:cNvSpPr/>
                <p:nvPr/>
              </p:nvSpPr>
              <p:spPr>
                <a:xfrm>
                  <a:off x="5213208" y="6320028"/>
                  <a:ext cx="595719" cy="5957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8FE4766D-9BC7-4C0B-BF7E-382B10E3126D}"/>
                    </a:ext>
                  </a:extLst>
                </p:cNvPr>
                <p:cNvSpPr/>
                <p:nvPr/>
              </p:nvSpPr>
              <p:spPr>
                <a:xfrm>
                  <a:off x="7799510" y="6182681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F1C5AFC2-D17E-451F-B9CF-63052CA5A41B}"/>
                  </a:ext>
                </a:extLst>
              </p:cNvPr>
              <p:cNvGrpSpPr/>
              <p:nvPr/>
            </p:nvGrpSpPr>
            <p:grpSpPr>
              <a:xfrm>
                <a:off x="2503359" y="5771636"/>
                <a:ext cx="3430784" cy="1086364"/>
                <a:chOff x="5096347" y="5677120"/>
                <a:chExt cx="3992878" cy="1264356"/>
              </a:xfrm>
              <a:grpFill/>
            </p:grpSpPr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37A4628-952A-4FDB-83AA-624713C5B4A0}"/>
                    </a:ext>
                  </a:extLst>
                </p:cNvPr>
                <p:cNvSpPr/>
                <p:nvPr/>
              </p:nvSpPr>
              <p:spPr>
                <a:xfrm>
                  <a:off x="6973598" y="590364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84FEA53A-2C49-439D-9816-328811E4E283}"/>
                    </a:ext>
                  </a:extLst>
                </p:cNvPr>
                <p:cNvSpPr/>
                <p:nvPr/>
              </p:nvSpPr>
              <p:spPr>
                <a:xfrm>
                  <a:off x="6737750" y="61768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C2CBDE0F-CA9F-4DEF-9BC2-8F158AC93F47}"/>
                    </a:ext>
                  </a:extLst>
                </p:cNvPr>
                <p:cNvSpPr/>
                <p:nvPr/>
              </p:nvSpPr>
              <p:spPr>
                <a:xfrm>
                  <a:off x="7621548" y="5936018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AD59C9B2-E733-40CC-B576-678645F6BBDB}"/>
                    </a:ext>
                  </a:extLst>
                </p:cNvPr>
                <p:cNvSpPr/>
                <p:nvPr/>
              </p:nvSpPr>
              <p:spPr>
                <a:xfrm>
                  <a:off x="8012007" y="5783050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49C2FBC6-7CDE-4279-97CF-5D86F508EA2F}"/>
                    </a:ext>
                  </a:extLst>
                </p:cNvPr>
                <p:cNvSpPr/>
                <p:nvPr/>
              </p:nvSpPr>
              <p:spPr>
                <a:xfrm>
                  <a:off x="6212527" y="61696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D7C83E51-AF8E-49A5-AEEF-0FBC8A650DD8}"/>
                    </a:ext>
                  </a:extLst>
                </p:cNvPr>
                <p:cNvSpPr/>
                <p:nvPr/>
              </p:nvSpPr>
              <p:spPr>
                <a:xfrm>
                  <a:off x="5827426" y="5940423"/>
                  <a:ext cx="988205" cy="98820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9C0DD979-64C8-42CC-AB58-55CF47FB76A8}"/>
                    </a:ext>
                  </a:extLst>
                </p:cNvPr>
                <p:cNvSpPr/>
                <p:nvPr/>
              </p:nvSpPr>
              <p:spPr>
                <a:xfrm>
                  <a:off x="8028027" y="5677120"/>
                  <a:ext cx="995012" cy="9950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3F02F08F-BC8D-4367-A065-359D40CC0DA2}"/>
                    </a:ext>
                  </a:extLst>
                </p:cNvPr>
                <p:cNvSpPr/>
                <p:nvPr/>
              </p:nvSpPr>
              <p:spPr>
                <a:xfrm>
                  <a:off x="8369145" y="622139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46C09040-6655-46CA-87F3-F462D0DE3AAA}"/>
                    </a:ext>
                  </a:extLst>
                </p:cNvPr>
                <p:cNvSpPr/>
                <p:nvPr/>
              </p:nvSpPr>
              <p:spPr>
                <a:xfrm>
                  <a:off x="5208276" y="6770752"/>
                  <a:ext cx="3880949" cy="1666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B631F9DC-BAC4-4158-90D0-D42B5735164D}"/>
                    </a:ext>
                  </a:extLst>
                </p:cNvPr>
                <p:cNvSpPr/>
                <p:nvPr/>
              </p:nvSpPr>
              <p:spPr>
                <a:xfrm>
                  <a:off x="7281640" y="617682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183E1C89-2A7C-4545-9091-0CCF6E812022}"/>
                    </a:ext>
                  </a:extLst>
                </p:cNvPr>
                <p:cNvSpPr/>
                <p:nvPr/>
              </p:nvSpPr>
              <p:spPr>
                <a:xfrm>
                  <a:off x="5427788" y="607574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FADAB87F-4DCC-4DEB-98BB-39C1122887E2}"/>
                    </a:ext>
                  </a:extLst>
                </p:cNvPr>
                <p:cNvSpPr/>
                <p:nvPr/>
              </p:nvSpPr>
              <p:spPr>
                <a:xfrm>
                  <a:off x="5096347" y="6288693"/>
                  <a:ext cx="595719" cy="59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9164BA71-583C-4D75-B4FE-53EDFAA88102}"/>
                    </a:ext>
                  </a:extLst>
                </p:cNvPr>
                <p:cNvSpPr/>
                <p:nvPr/>
              </p:nvSpPr>
              <p:spPr>
                <a:xfrm>
                  <a:off x="7799510" y="6182681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7F1D23C-6213-480F-8DAD-12A5CEB1DC5B}"/>
                  </a:ext>
                </a:extLst>
              </p:cNvPr>
              <p:cNvGrpSpPr/>
              <p:nvPr/>
            </p:nvGrpSpPr>
            <p:grpSpPr>
              <a:xfrm flipH="1">
                <a:off x="5677557" y="5865298"/>
                <a:ext cx="3459076" cy="994002"/>
                <a:chOff x="5176824" y="5783050"/>
                <a:chExt cx="4025805" cy="1156862"/>
              </a:xfrm>
              <a:grpFill/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3CA05E8C-2B32-4529-A57B-701448F88EF6}"/>
                    </a:ext>
                  </a:extLst>
                </p:cNvPr>
                <p:cNvSpPr/>
                <p:nvPr/>
              </p:nvSpPr>
              <p:spPr>
                <a:xfrm>
                  <a:off x="6973598" y="590364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A616174-ED03-4805-B9DD-D721279AD6E6}"/>
                    </a:ext>
                  </a:extLst>
                </p:cNvPr>
                <p:cNvSpPr/>
                <p:nvPr/>
              </p:nvSpPr>
              <p:spPr>
                <a:xfrm>
                  <a:off x="6737750" y="61768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3898C5A1-822C-4B3F-98AC-1B883AB55686}"/>
                    </a:ext>
                  </a:extLst>
                </p:cNvPr>
                <p:cNvSpPr/>
                <p:nvPr/>
              </p:nvSpPr>
              <p:spPr>
                <a:xfrm>
                  <a:off x="7621548" y="5936018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F764C3AB-0443-48DD-9CCC-D2173B2BBAAA}"/>
                    </a:ext>
                  </a:extLst>
                </p:cNvPr>
                <p:cNvSpPr/>
                <p:nvPr/>
              </p:nvSpPr>
              <p:spPr>
                <a:xfrm>
                  <a:off x="8012007" y="5783050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9577510F-AC47-4DB5-9AA5-B625E2728569}"/>
                    </a:ext>
                  </a:extLst>
                </p:cNvPr>
                <p:cNvSpPr/>
                <p:nvPr/>
              </p:nvSpPr>
              <p:spPr>
                <a:xfrm>
                  <a:off x="6212527" y="61696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E5FE861D-9140-4562-9B75-E95D9C28F995}"/>
                    </a:ext>
                  </a:extLst>
                </p:cNvPr>
                <p:cNvSpPr/>
                <p:nvPr/>
              </p:nvSpPr>
              <p:spPr>
                <a:xfrm>
                  <a:off x="5975384" y="6088379"/>
                  <a:ext cx="840247" cy="84024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0E476972-D31B-4C55-9AE8-77302445AB9E}"/>
                    </a:ext>
                  </a:extLst>
                </p:cNvPr>
                <p:cNvSpPr/>
                <p:nvPr/>
              </p:nvSpPr>
              <p:spPr>
                <a:xfrm>
                  <a:off x="8482549" y="610077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83A7AEE1-BD0C-4424-A195-5B060AE25EBE}"/>
                    </a:ext>
                  </a:extLst>
                </p:cNvPr>
                <p:cNvSpPr/>
                <p:nvPr/>
              </p:nvSpPr>
              <p:spPr>
                <a:xfrm>
                  <a:off x="5208276" y="6770752"/>
                  <a:ext cx="3880949" cy="16667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F3125B97-7669-4B95-BD7D-13E8A4BB9653}"/>
                    </a:ext>
                  </a:extLst>
                </p:cNvPr>
                <p:cNvSpPr/>
                <p:nvPr/>
              </p:nvSpPr>
              <p:spPr>
                <a:xfrm>
                  <a:off x="7281640" y="617682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66735B78-31E7-45F4-8C36-8DE3C679AD26}"/>
                    </a:ext>
                  </a:extLst>
                </p:cNvPr>
                <p:cNvSpPr/>
                <p:nvPr/>
              </p:nvSpPr>
              <p:spPr>
                <a:xfrm>
                  <a:off x="5176824" y="6066471"/>
                  <a:ext cx="849276" cy="84927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2659CB7C-EDB0-4898-8CF5-20A5E15FE85F}"/>
                    </a:ext>
                  </a:extLst>
                </p:cNvPr>
                <p:cNvSpPr/>
                <p:nvPr/>
              </p:nvSpPr>
              <p:spPr>
                <a:xfrm>
                  <a:off x="7541959" y="6181631"/>
                  <a:ext cx="1213393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319DC66-8569-4724-AAC5-5CF9A322D5ED}"/>
                    </a:ext>
                  </a:extLst>
                </p:cNvPr>
                <p:cNvSpPr/>
                <p:nvPr/>
              </p:nvSpPr>
              <p:spPr>
                <a:xfrm>
                  <a:off x="5630466" y="621983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3A48F73-B426-4601-A446-4ED08BEBA4B3}"/>
                  </a:ext>
                </a:extLst>
              </p:cNvPr>
              <p:cNvGrpSpPr/>
              <p:nvPr/>
            </p:nvGrpSpPr>
            <p:grpSpPr>
              <a:xfrm flipH="1">
                <a:off x="8843757" y="5862656"/>
                <a:ext cx="3348243" cy="1004400"/>
                <a:chOff x="5192411" y="5783050"/>
                <a:chExt cx="3896814" cy="1168963"/>
              </a:xfrm>
              <a:grpFill/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C4E3804-E0A4-4644-BB2B-7737C96057A0}"/>
                    </a:ext>
                  </a:extLst>
                </p:cNvPr>
                <p:cNvSpPr/>
                <p:nvPr/>
              </p:nvSpPr>
              <p:spPr>
                <a:xfrm>
                  <a:off x="6973598" y="590364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E8A206D2-6159-4AA9-AEB7-29AE1ED31679}"/>
                    </a:ext>
                  </a:extLst>
                </p:cNvPr>
                <p:cNvSpPr/>
                <p:nvPr/>
              </p:nvSpPr>
              <p:spPr>
                <a:xfrm>
                  <a:off x="6737750" y="61768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F7E8AFB5-42A3-4604-A0F6-E40D854B2930}"/>
                    </a:ext>
                  </a:extLst>
                </p:cNvPr>
                <p:cNvSpPr/>
                <p:nvPr/>
              </p:nvSpPr>
              <p:spPr>
                <a:xfrm>
                  <a:off x="7621548" y="5936018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10DC7616-766B-461F-9AD9-16E40B72ABD8}"/>
                    </a:ext>
                  </a:extLst>
                </p:cNvPr>
                <p:cNvSpPr/>
                <p:nvPr/>
              </p:nvSpPr>
              <p:spPr>
                <a:xfrm>
                  <a:off x="8012007" y="5783050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176B17E3-768B-4368-928D-F524814DAB6C}"/>
                    </a:ext>
                  </a:extLst>
                </p:cNvPr>
                <p:cNvSpPr/>
                <p:nvPr/>
              </p:nvSpPr>
              <p:spPr>
                <a:xfrm>
                  <a:off x="6212527" y="6169614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EB370F9C-D60F-4F34-8186-B7A828289D87}"/>
                    </a:ext>
                  </a:extLst>
                </p:cNvPr>
                <p:cNvSpPr/>
                <p:nvPr/>
              </p:nvSpPr>
              <p:spPr>
                <a:xfrm>
                  <a:off x="5975384" y="6088379"/>
                  <a:ext cx="840247" cy="84024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60324F0C-011C-4E9E-8949-83FFE79296D7}"/>
                    </a:ext>
                  </a:extLst>
                </p:cNvPr>
                <p:cNvSpPr/>
                <p:nvPr/>
              </p:nvSpPr>
              <p:spPr>
                <a:xfrm>
                  <a:off x="8369145" y="6221396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2B026FE-8A93-425A-BA6E-3D9F3FD89FD4}"/>
                    </a:ext>
                  </a:extLst>
                </p:cNvPr>
                <p:cNvSpPr/>
                <p:nvPr/>
              </p:nvSpPr>
              <p:spPr>
                <a:xfrm>
                  <a:off x="5192411" y="6613640"/>
                  <a:ext cx="3880949" cy="32379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CCCFD2BC-2D62-4A10-9ED7-52D111153086}"/>
                    </a:ext>
                  </a:extLst>
                </p:cNvPr>
                <p:cNvSpPr/>
                <p:nvPr/>
              </p:nvSpPr>
              <p:spPr>
                <a:xfrm>
                  <a:off x="7281640" y="6176829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87CB2851-5BBF-4234-9154-4D79CDB32F67}"/>
                    </a:ext>
                  </a:extLst>
                </p:cNvPr>
                <p:cNvSpPr/>
                <p:nvPr/>
              </p:nvSpPr>
              <p:spPr>
                <a:xfrm>
                  <a:off x="5192411" y="6044347"/>
                  <a:ext cx="907666" cy="9076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A5458181-3C5B-4B56-875C-A32FBCEB7C43}"/>
                    </a:ext>
                  </a:extLst>
                </p:cNvPr>
                <p:cNvSpPr/>
                <p:nvPr/>
              </p:nvSpPr>
              <p:spPr>
                <a:xfrm>
                  <a:off x="7799510" y="6182681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49F86944-3033-41A9-8166-0E33EBCC6A4E}"/>
                    </a:ext>
                  </a:extLst>
                </p:cNvPr>
                <p:cNvSpPr/>
                <p:nvPr/>
              </p:nvSpPr>
              <p:spPr>
                <a:xfrm>
                  <a:off x="5630466" y="6219832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BFF1A10-F654-4393-BB55-6F506FEAD896}"/>
                </a:ext>
              </a:extLst>
            </p:cNvPr>
            <p:cNvGrpSpPr/>
            <p:nvPr/>
          </p:nvGrpSpPr>
          <p:grpSpPr>
            <a:xfrm>
              <a:off x="123296" y="4924003"/>
              <a:ext cx="12063263" cy="1345729"/>
              <a:chOff x="218993" y="3367301"/>
              <a:chExt cx="11830907" cy="1345729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70888E96-39A0-4839-82F2-71DE98329ED0}"/>
                  </a:ext>
                </a:extLst>
              </p:cNvPr>
              <p:cNvSpPr/>
              <p:nvPr userDrawn="1"/>
            </p:nvSpPr>
            <p:spPr>
              <a:xfrm>
                <a:off x="1007933" y="4342866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5FCC7127-4CE6-49CE-9B03-5093F316481A}"/>
                  </a:ext>
                </a:extLst>
              </p:cNvPr>
              <p:cNvSpPr/>
              <p:nvPr userDrawn="1"/>
            </p:nvSpPr>
            <p:spPr>
              <a:xfrm>
                <a:off x="1378874" y="4310926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05D9A39-8B64-4E38-82FB-F88423FF3A63}"/>
                  </a:ext>
                </a:extLst>
              </p:cNvPr>
              <p:cNvSpPr/>
              <p:nvPr userDrawn="1"/>
            </p:nvSpPr>
            <p:spPr>
              <a:xfrm>
                <a:off x="218993" y="4394759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83ADAC02-F03C-44DD-8377-F716E8C5E217}"/>
                  </a:ext>
                </a:extLst>
              </p:cNvPr>
              <p:cNvSpPr/>
              <p:nvPr userDrawn="1"/>
            </p:nvSpPr>
            <p:spPr>
              <a:xfrm>
                <a:off x="543793" y="4438510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7441557B-CAD9-4DB2-BC3A-89E506A9DADB}"/>
                  </a:ext>
                </a:extLst>
              </p:cNvPr>
              <p:cNvSpPr/>
              <p:nvPr userDrawn="1"/>
            </p:nvSpPr>
            <p:spPr>
              <a:xfrm>
                <a:off x="1435389" y="3716166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469A4AC-3D8F-4DFA-9BC0-2638B4FEE96C}"/>
                  </a:ext>
                </a:extLst>
              </p:cNvPr>
              <p:cNvSpPr/>
              <p:nvPr userDrawn="1"/>
            </p:nvSpPr>
            <p:spPr>
              <a:xfrm>
                <a:off x="559606" y="3917711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D6BD89D6-35E3-4959-9B8F-3449C8BCA196}"/>
                  </a:ext>
                </a:extLst>
              </p:cNvPr>
              <p:cNvSpPr/>
              <p:nvPr userDrawn="1"/>
            </p:nvSpPr>
            <p:spPr>
              <a:xfrm>
                <a:off x="602918" y="3513221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0D503DAE-607F-4A7C-8D7D-6A8C1317FFE1}"/>
                  </a:ext>
                </a:extLst>
              </p:cNvPr>
              <p:cNvSpPr/>
              <p:nvPr userDrawn="1"/>
            </p:nvSpPr>
            <p:spPr>
              <a:xfrm>
                <a:off x="3006128" y="4326989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A08B5F2-2D6F-4FA3-9614-077C95D977C7}"/>
                  </a:ext>
                </a:extLst>
              </p:cNvPr>
              <p:cNvSpPr/>
              <p:nvPr userDrawn="1"/>
            </p:nvSpPr>
            <p:spPr>
              <a:xfrm>
                <a:off x="2958692" y="4005062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F058672D-56FC-4F49-824F-33FD92CBBA75}"/>
                  </a:ext>
                </a:extLst>
              </p:cNvPr>
              <p:cNvSpPr/>
              <p:nvPr userDrawn="1"/>
            </p:nvSpPr>
            <p:spPr>
              <a:xfrm>
                <a:off x="1847450" y="4234815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7CC8BD02-A109-4A2F-93CE-B26CA548C7CA}"/>
                  </a:ext>
                </a:extLst>
              </p:cNvPr>
              <p:cNvSpPr/>
              <p:nvPr userDrawn="1"/>
            </p:nvSpPr>
            <p:spPr>
              <a:xfrm>
                <a:off x="2287925" y="3605777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149C65BB-A74F-40D5-A953-AC0095CF1A5C}"/>
                  </a:ext>
                </a:extLst>
              </p:cNvPr>
              <p:cNvSpPr/>
              <p:nvPr userDrawn="1"/>
            </p:nvSpPr>
            <p:spPr>
              <a:xfrm>
                <a:off x="3277433" y="3458270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2E1C793-C207-479D-AD0A-54F6EA152FCE}"/>
                  </a:ext>
                </a:extLst>
              </p:cNvPr>
              <p:cNvSpPr/>
              <p:nvPr userDrawn="1"/>
            </p:nvSpPr>
            <p:spPr>
              <a:xfrm>
                <a:off x="2260382" y="4136975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3FE7789D-8A90-4005-A023-884D5086692B}"/>
                  </a:ext>
                </a:extLst>
              </p:cNvPr>
              <p:cNvSpPr/>
              <p:nvPr userDrawn="1"/>
            </p:nvSpPr>
            <p:spPr>
              <a:xfrm>
                <a:off x="2103043" y="3545808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DE483A62-1A2B-4CED-9057-9BC79CB74D08}"/>
                  </a:ext>
                </a:extLst>
              </p:cNvPr>
              <p:cNvSpPr/>
              <p:nvPr userDrawn="1"/>
            </p:nvSpPr>
            <p:spPr>
              <a:xfrm>
                <a:off x="3340527" y="3885182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6BD22538-FBAB-47EB-B993-CC5D5E18D66D}"/>
                  </a:ext>
                </a:extLst>
              </p:cNvPr>
              <p:cNvSpPr/>
              <p:nvPr userDrawn="1"/>
            </p:nvSpPr>
            <p:spPr>
              <a:xfrm>
                <a:off x="4664554" y="4349674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E754F91-3581-4EDF-BC76-0EAC1BEB0791}"/>
                  </a:ext>
                </a:extLst>
              </p:cNvPr>
              <p:cNvSpPr/>
              <p:nvPr userDrawn="1"/>
            </p:nvSpPr>
            <p:spPr>
              <a:xfrm>
                <a:off x="3563133" y="4226023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9E846E34-42E5-4BE0-9E74-FB67294A707C}"/>
                  </a:ext>
                </a:extLst>
              </p:cNvPr>
              <p:cNvSpPr/>
              <p:nvPr userDrawn="1"/>
            </p:nvSpPr>
            <p:spPr>
              <a:xfrm>
                <a:off x="3993788" y="3950389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5E17B6C-E61D-46D7-A1F9-3536E49CC51A}"/>
                  </a:ext>
                </a:extLst>
              </p:cNvPr>
              <p:cNvSpPr/>
              <p:nvPr userDrawn="1"/>
            </p:nvSpPr>
            <p:spPr>
              <a:xfrm>
                <a:off x="4467273" y="3628462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713A0663-541F-4C32-A06B-EDD34795134A}"/>
                  </a:ext>
                </a:extLst>
              </p:cNvPr>
              <p:cNvSpPr/>
              <p:nvPr userDrawn="1"/>
            </p:nvSpPr>
            <p:spPr>
              <a:xfrm>
                <a:off x="4258822" y="4209934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CA1DF755-EBCF-44DA-B0E2-59D0CB3ADDEA}"/>
                  </a:ext>
                </a:extLst>
              </p:cNvPr>
              <p:cNvSpPr/>
              <p:nvPr userDrawn="1"/>
            </p:nvSpPr>
            <p:spPr>
              <a:xfrm>
                <a:off x="3922706" y="3511340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9E74155-75CF-4B74-BCB0-A07B228E9C20}"/>
                  </a:ext>
                </a:extLst>
              </p:cNvPr>
              <p:cNvSpPr/>
              <p:nvPr userDrawn="1"/>
            </p:nvSpPr>
            <p:spPr>
              <a:xfrm>
                <a:off x="5893999" y="4268738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A2362D5-370E-42CA-B58E-A71EDEF34C94}"/>
                  </a:ext>
                </a:extLst>
              </p:cNvPr>
              <p:cNvSpPr/>
              <p:nvPr userDrawn="1"/>
            </p:nvSpPr>
            <p:spPr>
              <a:xfrm>
                <a:off x="6002206" y="4043946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18D0A457-FD0A-4F45-89D9-48A1CF01706D}"/>
                  </a:ext>
                </a:extLst>
              </p:cNvPr>
              <p:cNvSpPr/>
              <p:nvPr userDrawn="1"/>
            </p:nvSpPr>
            <p:spPr>
              <a:xfrm>
                <a:off x="4842325" y="4205603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93347846-5B7A-4626-B07E-FABB6BBE6F63}"/>
                  </a:ext>
                </a:extLst>
              </p:cNvPr>
              <p:cNvSpPr/>
              <p:nvPr userDrawn="1"/>
            </p:nvSpPr>
            <p:spPr>
              <a:xfrm>
                <a:off x="5331440" y="3722484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67AB384D-E849-44D5-AF23-C6D22CEFFFFE}"/>
                  </a:ext>
                </a:extLst>
              </p:cNvPr>
              <p:cNvSpPr/>
              <p:nvPr userDrawn="1"/>
            </p:nvSpPr>
            <p:spPr>
              <a:xfrm>
                <a:off x="5924619" y="3537147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E2738CA-06A4-49F6-82FF-EA47292B3197}"/>
                  </a:ext>
                </a:extLst>
              </p:cNvPr>
              <p:cNvSpPr/>
              <p:nvPr userDrawn="1"/>
            </p:nvSpPr>
            <p:spPr>
              <a:xfrm>
                <a:off x="5245890" y="4105972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8CD4E8B5-B84B-4C3D-9406-423BDC314712}"/>
                  </a:ext>
                </a:extLst>
              </p:cNvPr>
              <p:cNvSpPr/>
              <p:nvPr userDrawn="1"/>
            </p:nvSpPr>
            <p:spPr>
              <a:xfrm>
                <a:off x="5223948" y="3378915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C3EB166-58B1-4E2E-B264-BD98663884D6}"/>
                  </a:ext>
                </a:extLst>
              </p:cNvPr>
              <p:cNvSpPr/>
              <p:nvPr userDrawn="1"/>
            </p:nvSpPr>
            <p:spPr>
              <a:xfrm>
                <a:off x="7298614" y="3890486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4F33BFF-9FD7-4EC6-8006-D136E153B124}"/>
                  </a:ext>
                </a:extLst>
              </p:cNvPr>
              <p:cNvSpPr/>
              <p:nvPr userDrawn="1"/>
            </p:nvSpPr>
            <p:spPr>
              <a:xfrm>
                <a:off x="7553330" y="4307229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9F3879DA-B414-42F7-9CAA-E1261CCF4592}"/>
                  </a:ext>
                </a:extLst>
              </p:cNvPr>
              <p:cNvSpPr/>
              <p:nvPr userDrawn="1"/>
            </p:nvSpPr>
            <p:spPr>
              <a:xfrm>
                <a:off x="6393449" y="4313238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DA2358A3-AFA1-4FF8-B805-868ADFAF38C6}"/>
                  </a:ext>
                </a:extLst>
              </p:cNvPr>
              <p:cNvSpPr/>
              <p:nvPr userDrawn="1"/>
            </p:nvSpPr>
            <p:spPr>
              <a:xfrm>
                <a:off x="6882564" y="3907944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B7F59670-2D31-450E-9741-16C548A89E3D}"/>
                  </a:ext>
                </a:extLst>
              </p:cNvPr>
              <p:cNvSpPr/>
              <p:nvPr userDrawn="1"/>
            </p:nvSpPr>
            <p:spPr>
              <a:xfrm>
                <a:off x="7356049" y="3586017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AB8EDFF8-9D29-48F4-B05C-D803867C98C4}"/>
                  </a:ext>
                </a:extLst>
              </p:cNvPr>
              <p:cNvSpPr/>
              <p:nvPr userDrawn="1"/>
            </p:nvSpPr>
            <p:spPr>
              <a:xfrm>
                <a:off x="6991456" y="4196946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A3F73681-D889-4C74-BF77-571B5D54655B}"/>
                  </a:ext>
                </a:extLst>
              </p:cNvPr>
              <p:cNvSpPr/>
              <p:nvPr userDrawn="1"/>
            </p:nvSpPr>
            <p:spPr>
              <a:xfrm>
                <a:off x="6745221" y="3488228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8CAF0EA-5524-4C75-9296-B48BE962CE56}"/>
                  </a:ext>
                </a:extLst>
              </p:cNvPr>
              <p:cNvSpPr/>
              <p:nvPr userDrawn="1"/>
            </p:nvSpPr>
            <p:spPr>
              <a:xfrm>
                <a:off x="9138208" y="4095233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56EBED72-4813-46E7-9E44-936365949514}"/>
                  </a:ext>
                </a:extLst>
              </p:cNvPr>
              <p:cNvSpPr/>
              <p:nvPr userDrawn="1"/>
            </p:nvSpPr>
            <p:spPr>
              <a:xfrm>
                <a:off x="9104454" y="4492689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52022BCF-76D6-4AE2-A68D-5368CBDF0C6F}"/>
                  </a:ext>
                </a:extLst>
              </p:cNvPr>
              <p:cNvSpPr/>
              <p:nvPr userDrawn="1"/>
            </p:nvSpPr>
            <p:spPr>
              <a:xfrm>
                <a:off x="9858003" y="4186227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856F8A2E-865E-4431-9976-24AF1EF870F6}"/>
                  </a:ext>
                </a:extLst>
              </p:cNvPr>
              <p:cNvSpPr/>
              <p:nvPr userDrawn="1"/>
            </p:nvSpPr>
            <p:spPr>
              <a:xfrm>
                <a:off x="8433688" y="4093403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2F1C7919-A9D7-44CF-BFFA-2CFD80E53E2A}"/>
                  </a:ext>
                </a:extLst>
              </p:cNvPr>
              <p:cNvSpPr/>
              <p:nvPr userDrawn="1"/>
            </p:nvSpPr>
            <p:spPr>
              <a:xfrm>
                <a:off x="8907173" y="3771476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186CC85E-F563-451D-B335-6DE4E376195D}"/>
                  </a:ext>
                </a:extLst>
              </p:cNvPr>
              <p:cNvSpPr/>
              <p:nvPr userDrawn="1"/>
            </p:nvSpPr>
            <p:spPr>
              <a:xfrm>
                <a:off x="7966360" y="4062724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4B1E25BE-8C54-40A3-9E0B-565DAC3D9360}"/>
                  </a:ext>
                </a:extLst>
              </p:cNvPr>
              <p:cNvSpPr/>
              <p:nvPr userDrawn="1"/>
            </p:nvSpPr>
            <p:spPr>
              <a:xfrm>
                <a:off x="8502358" y="3556858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C146D9C3-80DD-45B0-9925-4492DF608936}"/>
                  </a:ext>
                </a:extLst>
              </p:cNvPr>
              <p:cNvSpPr/>
              <p:nvPr userDrawn="1"/>
            </p:nvSpPr>
            <p:spPr>
              <a:xfrm>
                <a:off x="10720706" y="3787201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A4325BCE-104A-45A6-87AB-C5F302CDE9DF}"/>
                  </a:ext>
                </a:extLst>
              </p:cNvPr>
              <p:cNvSpPr/>
              <p:nvPr userDrawn="1"/>
            </p:nvSpPr>
            <p:spPr>
              <a:xfrm>
                <a:off x="10685548" y="4204125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9D80C149-7CE8-47B4-AE82-375A22B3222E}"/>
                  </a:ext>
                </a:extLst>
              </p:cNvPr>
              <p:cNvSpPr/>
              <p:nvPr userDrawn="1"/>
            </p:nvSpPr>
            <p:spPr>
              <a:xfrm>
                <a:off x="9525666" y="4287958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573DD011-9AB8-4D77-9D69-289AB378D9FE}"/>
                  </a:ext>
                </a:extLst>
              </p:cNvPr>
              <p:cNvSpPr/>
              <p:nvPr userDrawn="1"/>
            </p:nvSpPr>
            <p:spPr>
              <a:xfrm>
                <a:off x="10014781" y="3804840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9BAFCF3-7347-4B42-B729-3E5482CF57B6}"/>
                  </a:ext>
                </a:extLst>
              </p:cNvPr>
              <p:cNvSpPr/>
              <p:nvPr userDrawn="1"/>
            </p:nvSpPr>
            <p:spPr>
              <a:xfrm>
                <a:off x="10488266" y="3482913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08F629C2-16FD-4615-9C3E-72A96312121F}"/>
                  </a:ext>
                </a:extLst>
              </p:cNvPr>
              <p:cNvSpPr/>
              <p:nvPr userDrawn="1"/>
            </p:nvSpPr>
            <p:spPr>
              <a:xfrm>
                <a:off x="10279816" y="4064385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8E4EF07-FB90-46A1-96AE-5ED2AF17F3F7}"/>
                  </a:ext>
                </a:extLst>
              </p:cNvPr>
              <p:cNvSpPr/>
              <p:nvPr userDrawn="1"/>
            </p:nvSpPr>
            <p:spPr>
              <a:xfrm>
                <a:off x="9608297" y="3551542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701A6770-953B-4106-A75F-D007E5AD15CF}"/>
                  </a:ext>
                </a:extLst>
              </p:cNvPr>
              <p:cNvSpPr/>
              <p:nvPr userDrawn="1"/>
            </p:nvSpPr>
            <p:spPr>
              <a:xfrm>
                <a:off x="11241790" y="4321585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0806B243-3811-4F3A-8C61-C9C2DBA4FA78}"/>
                  </a:ext>
                </a:extLst>
              </p:cNvPr>
              <p:cNvSpPr/>
              <p:nvPr userDrawn="1"/>
            </p:nvSpPr>
            <p:spPr>
              <a:xfrm>
                <a:off x="11912557" y="4137766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3A0FA47-0AD2-4F32-8A11-49238B459370}"/>
                  </a:ext>
                </a:extLst>
              </p:cNvPr>
              <p:cNvSpPr/>
              <p:nvPr userDrawn="1"/>
            </p:nvSpPr>
            <p:spPr>
              <a:xfrm>
                <a:off x="10752676" y="4221599"/>
                <a:ext cx="232216" cy="2320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D364B217-6545-4749-A701-389E3731D191}"/>
                  </a:ext>
                </a:extLst>
              </p:cNvPr>
              <p:cNvSpPr/>
              <p:nvPr userDrawn="1"/>
            </p:nvSpPr>
            <p:spPr>
              <a:xfrm>
                <a:off x="11241790" y="3738480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57CE0D63-3DB0-41F4-88FA-E79ACBE73DF7}"/>
                  </a:ext>
                </a:extLst>
              </p:cNvPr>
              <p:cNvSpPr/>
              <p:nvPr userDrawn="1"/>
            </p:nvSpPr>
            <p:spPr>
              <a:xfrm>
                <a:off x="11715276" y="3416553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DCA4AD2C-2553-438A-8255-CFC6E16349BF}"/>
                  </a:ext>
                </a:extLst>
              </p:cNvPr>
              <p:cNvSpPr/>
              <p:nvPr userDrawn="1"/>
            </p:nvSpPr>
            <p:spPr>
              <a:xfrm>
                <a:off x="11506825" y="3998025"/>
                <a:ext cx="364593" cy="36437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5D2B461-60A6-4D23-8CC7-C21D5AF88764}"/>
                  </a:ext>
                </a:extLst>
              </p:cNvPr>
              <p:cNvSpPr/>
              <p:nvPr userDrawn="1"/>
            </p:nvSpPr>
            <p:spPr>
              <a:xfrm>
                <a:off x="10990355" y="3367301"/>
                <a:ext cx="137343" cy="1372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C3BE38A2-40F0-4FB7-812A-6B4E82D58D3C}"/>
                  </a:ext>
                </a:extLst>
              </p:cNvPr>
              <p:cNvSpPr/>
              <p:nvPr userDrawn="1"/>
            </p:nvSpPr>
            <p:spPr>
              <a:xfrm>
                <a:off x="2491125" y="3808853"/>
                <a:ext cx="274687" cy="2745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sz="1800" dirty="0"/>
              </a:p>
            </p:txBody>
          </p:sp>
        </p:grpSp>
      </p:grpSp>
      <p:grpSp>
        <p:nvGrpSpPr>
          <p:cNvPr id="176" name="Group 175"/>
          <p:cNvGrpSpPr/>
          <p:nvPr/>
        </p:nvGrpSpPr>
        <p:grpSpPr>
          <a:xfrm>
            <a:off x="689374" y="1849361"/>
            <a:ext cx="5015824" cy="3735553"/>
            <a:chOff x="376673" y="1709116"/>
            <a:chExt cx="5015824" cy="3735553"/>
          </a:xfrm>
        </p:grpSpPr>
        <p:grpSp>
          <p:nvGrpSpPr>
            <p:cNvPr id="170" name="Group 169"/>
            <p:cNvGrpSpPr/>
            <p:nvPr/>
          </p:nvGrpSpPr>
          <p:grpSpPr>
            <a:xfrm>
              <a:off x="1323278" y="1744489"/>
              <a:ext cx="2313362" cy="660914"/>
              <a:chOff x="1654790" y="2525174"/>
              <a:chExt cx="2420890" cy="691634"/>
            </a:xfrm>
          </p:grpSpPr>
          <p:sp>
            <p:nvSpPr>
              <p:cNvPr id="169" name="Rectangle 168"/>
              <p:cNvSpPr/>
              <p:nvPr/>
            </p:nvSpPr>
            <p:spPr>
              <a:xfrm>
                <a:off x="1654790" y="2525174"/>
                <a:ext cx="2420890" cy="69163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8" name="Picture 16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3735" y="2595532"/>
                <a:ext cx="2176276" cy="569977"/>
              </a:xfrm>
              <a:prstGeom prst="rect">
                <a:avLst/>
              </a:prstGeom>
            </p:spPr>
          </p:pic>
        </p:grpSp>
        <p:grpSp>
          <p:nvGrpSpPr>
            <p:cNvPr id="172" name="Group 171"/>
            <p:cNvGrpSpPr/>
            <p:nvPr/>
          </p:nvGrpSpPr>
          <p:grpSpPr>
            <a:xfrm>
              <a:off x="414471" y="1709116"/>
              <a:ext cx="720000" cy="720080"/>
              <a:chOff x="294801" y="1905671"/>
              <a:chExt cx="720000" cy="720080"/>
            </a:xfrm>
          </p:grpSpPr>
          <p:sp>
            <p:nvSpPr>
              <p:cNvPr id="173" name="Rectangle: Rounded Corners 23">
                <a:extLst>
                  <a:ext uri="{FF2B5EF4-FFF2-40B4-BE49-F238E27FC236}">
                    <a16:creationId xmlns:a16="http://schemas.microsoft.com/office/drawing/2014/main" id="{64B2456C-8044-43D5-BA19-40AE76B50E16}"/>
                  </a:ext>
                </a:extLst>
              </p:cNvPr>
              <p:cNvSpPr/>
              <p:nvPr/>
            </p:nvSpPr>
            <p:spPr>
              <a:xfrm>
                <a:off x="294801" y="1905671"/>
                <a:ext cx="720000" cy="720080"/>
              </a:xfrm>
              <a:prstGeom prst="roundRect">
                <a:avLst/>
              </a:prstGeom>
              <a:solidFill>
                <a:schemeClr val="accent4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29198" y="2039978"/>
                <a:ext cx="642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5" name="TextBox 174"/>
            <p:cNvSpPr txBox="1"/>
            <p:nvPr/>
          </p:nvSpPr>
          <p:spPr>
            <a:xfrm>
              <a:off x="376673" y="2520792"/>
              <a:ext cx="5015824" cy="292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en-SG" sz="2000" dirty="0" smtClean="0"/>
                <a:t>Online word processing tool.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en-SG" dirty="0" smtClean="0"/>
                <a:t>Lot of functions.</a:t>
              </a:r>
              <a:endParaRPr lang="en-SG" dirty="0"/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en-SG" dirty="0" smtClean="0"/>
                <a:t>Multilingual</a:t>
              </a:r>
              <a:r>
                <a:rPr lang="en-SG" dirty="0" smtClean="0"/>
                <a:t>.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en-SG" dirty="0"/>
                <a:t>Can summarize texts.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en-SG" dirty="0"/>
                <a:t>No audio to text summarizations</a:t>
              </a:r>
              <a:endParaRPr lang="en-SG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2751201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7412</TotalTime>
  <Words>1493</Words>
  <Application>Microsoft Office PowerPoint</Application>
  <PresentationFormat>Widescreen</PresentationFormat>
  <Paragraphs>347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 Unicode MS</vt:lpstr>
      <vt:lpstr>Arial</vt:lpstr>
      <vt:lpstr>Cabin</vt:lpstr>
      <vt:lpstr>Calibri</vt:lpstr>
      <vt:lpstr>Iskoola Pota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Tharindu</cp:lastModifiedBy>
  <cp:revision>375</cp:revision>
  <dcterms:created xsi:type="dcterms:W3CDTF">2018-04-24T17:14:44Z</dcterms:created>
  <dcterms:modified xsi:type="dcterms:W3CDTF">2020-01-29T04:19:02Z</dcterms:modified>
</cp:coreProperties>
</file>